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708" r:id="rId3"/>
    <p:sldMasterId id="2147483710" r:id="rId4"/>
    <p:sldMasterId id="2147483720" r:id="rId5"/>
  </p:sldMasterIdLst>
  <p:notesMasterIdLst>
    <p:notesMasterId r:id="rId23"/>
  </p:notesMasterIdLst>
  <p:handoutMasterIdLst>
    <p:handoutMasterId r:id="rId24"/>
  </p:handoutMasterIdLst>
  <p:sldIdLst>
    <p:sldId id="280" r:id="rId6"/>
    <p:sldId id="259" r:id="rId7"/>
    <p:sldId id="257" r:id="rId8"/>
    <p:sldId id="269" r:id="rId9"/>
    <p:sldId id="272" r:id="rId10"/>
    <p:sldId id="273" r:id="rId11"/>
    <p:sldId id="274" r:id="rId12"/>
    <p:sldId id="275" r:id="rId13"/>
    <p:sldId id="270" r:id="rId14"/>
    <p:sldId id="267" r:id="rId15"/>
    <p:sldId id="271" r:id="rId16"/>
    <p:sldId id="258" r:id="rId17"/>
    <p:sldId id="265" r:id="rId18"/>
    <p:sldId id="266" r:id="rId19"/>
    <p:sldId id="260" r:id="rId20"/>
    <p:sldId id="276" r:id="rId21"/>
    <p:sldId id="279" r:id="rId2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C324"/>
    <a:srgbClr val="FBA200"/>
    <a:srgbClr val="F17800"/>
    <a:srgbClr val="FFAB88"/>
    <a:srgbClr val="F17900"/>
    <a:srgbClr val="7D7D7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30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04DE6-0254-43F0-8BD2-40DC2D7394C6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BEDF3-BA43-4218-B35E-1A78CFA5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18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DDB8FA2-7D54-4CBB-94EC-D32CB48D883F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9D405CF-F83E-415D-AB7B-D219EE272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0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023054216_2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023054216_2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32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5ED053C8-819A-406D-AFEE-500028EDC72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02785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73113"/>
            <a:ext cx="6856412" cy="3856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0173A79F-E18B-40F4-9D35-AFF9E1A52B54}" type="slidenum">
              <a:rPr lang="id-ID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11</a:t>
            </a:fld>
            <a:endParaRPr lang="id-ID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125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04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Freeform: Shape 558">
            <a:extLst>
              <a:ext uri="{FF2B5EF4-FFF2-40B4-BE49-F238E27FC236}">
                <a16:creationId xmlns:a16="http://schemas.microsoft.com/office/drawing/2014/main" id="{C9957A36-A56E-47BD-BCD7-E58C8386058C}"/>
              </a:ext>
            </a:extLst>
          </p:cNvPr>
          <p:cNvSpPr/>
          <p:nvPr/>
        </p:nvSpPr>
        <p:spPr>
          <a:xfrm rot="7811536">
            <a:off x="2659062" y="-2148677"/>
            <a:ext cx="3757650" cy="11821019"/>
          </a:xfrm>
          <a:custGeom>
            <a:avLst/>
            <a:gdLst>
              <a:gd name="connsiteX0" fmla="*/ 891494 w 3757650"/>
              <a:gd name="connsiteY0" fmla="*/ 5336549 h 11821019"/>
              <a:gd name="connsiteX1" fmla="*/ 2164916 w 3757650"/>
              <a:gd name="connsiteY1" fmla="*/ 5336549 h 11821019"/>
              <a:gd name="connsiteX2" fmla="*/ 2168720 w 3757650"/>
              <a:gd name="connsiteY2" fmla="*/ 5336550 h 11821019"/>
              <a:gd name="connsiteX3" fmla="*/ 3153246 w 3757650"/>
              <a:gd name="connsiteY3" fmla="*/ 5336550 h 11821019"/>
              <a:gd name="connsiteX4" fmla="*/ 3145644 w 3757650"/>
              <a:gd name="connsiteY4" fmla="*/ 5252920 h 11821019"/>
              <a:gd name="connsiteX5" fmla="*/ 3043012 w 3757650"/>
              <a:gd name="connsiteY5" fmla="*/ 4872795 h 11821019"/>
              <a:gd name="connsiteX6" fmla="*/ 3035409 w 3757650"/>
              <a:gd name="connsiteY6" fmla="*/ 4853791 h 11821019"/>
              <a:gd name="connsiteX7" fmla="*/ 2966986 w 3757650"/>
              <a:gd name="connsiteY7" fmla="*/ 4716943 h 11821019"/>
              <a:gd name="connsiteX8" fmla="*/ 1081557 w 3757650"/>
              <a:gd name="connsiteY8" fmla="*/ 4716945 h 11821019"/>
              <a:gd name="connsiteX9" fmla="*/ 986524 w 3757650"/>
              <a:gd name="connsiteY9" fmla="*/ 4872795 h 11821019"/>
              <a:gd name="connsiteX10" fmla="*/ 887691 w 3757650"/>
              <a:gd name="connsiteY10" fmla="*/ 5252922 h 11821019"/>
              <a:gd name="connsiteX11" fmla="*/ 891494 w 3757650"/>
              <a:gd name="connsiteY11" fmla="*/ 5336549 h 11821019"/>
              <a:gd name="connsiteX12" fmla="*/ 1184189 w 3757650"/>
              <a:gd name="connsiteY12" fmla="*/ 6226046 h 11821019"/>
              <a:gd name="connsiteX13" fmla="*/ 2887157 w 3757650"/>
              <a:gd name="connsiteY13" fmla="*/ 6226046 h 11821019"/>
              <a:gd name="connsiteX14" fmla="*/ 2921371 w 3757650"/>
              <a:gd name="connsiteY14" fmla="*/ 6172828 h 11821019"/>
              <a:gd name="connsiteX15" fmla="*/ 2978388 w 3757650"/>
              <a:gd name="connsiteY15" fmla="*/ 6073994 h 11821019"/>
              <a:gd name="connsiteX16" fmla="*/ 2974589 w 3757650"/>
              <a:gd name="connsiteY16" fmla="*/ 6073996 h 11821019"/>
              <a:gd name="connsiteX17" fmla="*/ 3054414 w 3757650"/>
              <a:gd name="connsiteY17" fmla="*/ 5902941 h 11821019"/>
              <a:gd name="connsiteX18" fmla="*/ 3138040 w 3757650"/>
              <a:gd name="connsiteY18" fmla="*/ 5606442 h 11821019"/>
              <a:gd name="connsiteX19" fmla="*/ 2168720 w 3757650"/>
              <a:gd name="connsiteY19" fmla="*/ 5606441 h 11821019"/>
              <a:gd name="connsiteX20" fmla="*/ 2164916 w 3757650"/>
              <a:gd name="connsiteY20" fmla="*/ 5606440 h 11821019"/>
              <a:gd name="connsiteX21" fmla="*/ 925703 w 3757650"/>
              <a:gd name="connsiteY21" fmla="*/ 5606440 h 11821019"/>
              <a:gd name="connsiteX22" fmla="*/ 1020737 w 3757650"/>
              <a:gd name="connsiteY22" fmla="*/ 5902940 h 11821019"/>
              <a:gd name="connsiteX23" fmla="*/ 1149980 w 3757650"/>
              <a:gd name="connsiteY23" fmla="*/ 6169028 h 11821019"/>
              <a:gd name="connsiteX24" fmla="*/ 1184190 w 3757650"/>
              <a:gd name="connsiteY24" fmla="*/ 6222247 h 11821019"/>
              <a:gd name="connsiteX25" fmla="*/ 594995 w 3757650"/>
              <a:gd name="connsiteY25" fmla="*/ 9548352 h 11821019"/>
              <a:gd name="connsiteX26" fmla="*/ 3149447 w 3757650"/>
              <a:gd name="connsiteY26" fmla="*/ 9548353 h 11821019"/>
              <a:gd name="connsiteX27" fmla="*/ 3141845 w 3757650"/>
              <a:gd name="connsiteY27" fmla="*/ 9502738 h 11821019"/>
              <a:gd name="connsiteX28" fmla="*/ 2997396 w 3757650"/>
              <a:gd name="connsiteY28" fmla="*/ 9122611 h 11821019"/>
              <a:gd name="connsiteX29" fmla="*/ 2852948 w 3757650"/>
              <a:gd name="connsiteY29" fmla="*/ 8898338 h 11821019"/>
              <a:gd name="connsiteX30" fmla="*/ 872486 w 3757650"/>
              <a:gd name="connsiteY30" fmla="*/ 8898337 h 11821019"/>
              <a:gd name="connsiteX31" fmla="*/ 728037 w 3757650"/>
              <a:gd name="connsiteY31" fmla="*/ 9122611 h 11821019"/>
              <a:gd name="connsiteX32" fmla="*/ 598794 w 3757650"/>
              <a:gd name="connsiteY32" fmla="*/ 9502738 h 11821019"/>
              <a:gd name="connsiteX33" fmla="*/ 594995 w 3757650"/>
              <a:gd name="connsiteY33" fmla="*/ 9548352 h 11821019"/>
              <a:gd name="connsiteX34" fmla="*/ 967519 w 3757650"/>
              <a:gd name="connsiteY34" fmla="*/ 10483463 h 11821019"/>
              <a:gd name="connsiteX35" fmla="*/ 2830141 w 3757650"/>
              <a:gd name="connsiteY35" fmla="*/ 10483464 h 11821019"/>
              <a:gd name="connsiteX36" fmla="*/ 2879555 w 3757650"/>
              <a:gd name="connsiteY36" fmla="*/ 10415041 h 11821019"/>
              <a:gd name="connsiteX37" fmla="*/ 3039208 w 3757650"/>
              <a:gd name="connsiteY37" fmla="*/ 10148953 h 11821019"/>
              <a:gd name="connsiteX38" fmla="*/ 3145644 w 3757650"/>
              <a:gd name="connsiteY38" fmla="*/ 9829647 h 11821019"/>
              <a:gd name="connsiteX39" fmla="*/ 617803 w 3757650"/>
              <a:gd name="connsiteY39" fmla="*/ 9829645 h 11821019"/>
              <a:gd name="connsiteX40" fmla="*/ 739443 w 3757650"/>
              <a:gd name="connsiteY40" fmla="*/ 10148952 h 11821019"/>
              <a:gd name="connsiteX41" fmla="*/ 910498 w 3757650"/>
              <a:gd name="connsiteY41" fmla="*/ 10415041 h 11821019"/>
              <a:gd name="connsiteX42" fmla="*/ 967519 w 3757650"/>
              <a:gd name="connsiteY42" fmla="*/ 10483463 h 11821019"/>
              <a:gd name="connsiteX43" fmla="*/ 1947609 w 3757650"/>
              <a:gd name="connsiteY43" fmla="*/ 11821019 h 11821019"/>
              <a:gd name="connsiteX44" fmla="*/ 0 w 3757650"/>
              <a:gd name="connsiteY44" fmla="*/ 9515704 h 11821019"/>
              <a:gd name="connsiteX45" fmla="*/ 2430 w 3757650"/>
              <a:gd name="connsiteY45" fmla="*/ 9470239 h 11821019"/>
              <a:gd name="connsiteX46" fmla="*/ 1431274 w 3757650"/>
              <a:gd name="connsiteY46" fmla="*/ 7583099 h 11821019"/>
              <a:gd name="connsiteX47" fmla="*/ 1476889 w 3757650"/>
              <a:gd name="connsiteY47" fmla="*/ 7545086 h 11821019"/>
              <a:gd name="connsiteX48" fmla="*/ 1522503 w 3757650"/>
              <a:gd name="connsiteY48" fmla="*/ 7507074 h 11821019"/>
              <a:gd name="connsiteX49" fmla="*/ 1602329 w 3757650"/>
              <a:gd name="connsiteY49" fmla="*/ 7442450 h 11821019"/>
              <a:gd name="connsiteX50" fmla="*/ 1967251 w 3757650"/>
              <a:gd name="connsiteY50" fmla="*/ 7149755 h 11821019"/>
              <a:gd name="connsiteX51" fmla="*/ 2012866 w 3757650"/>
              <a:gd name="connsiteY51" fmla="*/ 7111743 h 11821019"/>
              <a:gd name="connsiteX52" fmla="*/ 2058481 w 3757650"/>
              <a:gd name="connsiteY52" fmla="*/ 7073728 h 11821019"/>
              <a:gd name="connsiteX53" fmla="*/ 2681889 w 3757650"/>
              <a:gd name="connsiteY53" fmla="*/ 6476928 h 11821019"/>
              <a:gd name="connsiteX54" fmla="*/ 1366651 w 3757650"/>
              <a:gd name="connsiteY54" fmla="*/ 6476929 h 11821019"/>
              <a:gd name="connsiteX55" fmla="*/ 1879824 w 3757650"/>
              <a:gd name="connsiteY55" fmla="*/ 7066128 h 11821019"/>
              <a:gd name="connsiteX56" fmla="*/ 1514902 w 3757650"/>
              <a:gd name="connsiteY56" fmla="*/ 7358823 h 11821019"/>
              <a:gd name="connsiteX57" fmla="*/ 1435073 w 3757650"/>
              <a:gd name="connsiteY57" fmla="*/ 7423447 h 11821019"/>
              <a:gd name="connsiteX58" fmla="*/ 290894 w 3757650"/>
              <a:gd name="connsiteY58" fmla="*/ 5241519 h 11821019"/>
              <a:gd name="connsiteX59" fmla="*/ 1549110 w 3757650"/>
              <a:gd name="connsiteY59" fmla="*/ 3508142 h 11821019"/>
              <a:gd name="connsiteX60" fmla="*/ 1811402 w 3757650"/>
              <a:gd name="connsiteY60" fmla="*/ 3721013 h 11821019"/>
              <a:gd name="connsiteX61" fmla="*/ 1997661 w 3757650"/>
              <a:gd name="connsiteY61" fmla="*/ 3869261 h 11821019"/>
              <a:gd name="connsiteX62" fmla="*/ 1317236 w 3757650"/>
              <a:gd name="connsiteY62" fmla="*/ 4439450 h 11821019"/>
              <a:gd name="connsiteX63" fmla="*/ 2788325 w 3757650"/>
              <a:gd name="connsiteY63" fmla="*/ 4439450 h 11821019"/>
              <a:gd name="connsiteX64" fmla="*/ 2195327 w 3757650"/>
              <a:gd name="connsiteY64" fmla="*/ 3873062 h 11821019"/>
              <a:gd name="connsiteX65" fmla="*/ 2149712 w 3757650"/>
              <a:gd name="connsiteY65" fmla="*/ 3835051 h 11821019"/>
              <a:gd name="connsiteX66" fmla="*/ 2100297 w 3757650"/>
              <a:gd name="connsiteY66" fmla="*/ 3797039 h 11821019"/>
              <a:gd name="connsiteX67" fmla="*/ 1902631 w 3757650"/>
              <a:gd name="connsiteY67" fmla="*/ 3637385 h 11821019"/>
              <a:gd name="connsiteX68" fmla="*/ 1651747 w 3757650"/>
              <a:gd name="connsiteY68" fmla="*/ 3435915 h 11821019"/>
              <a:gd name="connsiteX69" fmla="*/ 1606132 w 3757650"/>
              <a:gd name="connsiteY69" fmla="*/ 3397902 h 11821019"/>
              <a:gd name="connsiteX70" fmla="*/ 1560517 w 3757650"/>
              <a:gd name="connsiteY70" fmla="*/ 3359891 h 11821019"/>
              <a:gd name="connsiteX71" fmla="*/ 374521 w 3757650"/>
              <a:gd name="connsiteY71" fmla="*/ 1333817 h 11821019"/>
              <a:gd name="connsiteX72" fmla="*/ 909631 w 3757650"/>
              <a:gd name="connsiteY72" fmla="*/ 38007 h 11821019"/>
              <a:gd name="connsiteX73" fmla="*/ 938621 w 3757650"/>
              <a:gd name="connsiteY73" fmla="*/ 0 h 11821019"/>
              <a:gd name="connsiteX74" fmla="*/ 1487416 w 3757650"/>
              <a:gd name="connsiteY74" fmla="*/ 649589 h 11821019"/>
              <a:gd name="connsiteX75" fmla="*/ 1191792 w 3757650"/>
              <a:gd name="connsiteY75" fmla="*/ 649589 h 11821019"/>
              <a:gd name="connsiteX76" fmla="*/ 1104365 w 3757650"/>
              <a:gd name="connsiteY76" fmla="*/ 813042 h 11821019"/>
              <a:gd name="connsiteX77" fmla="*/ 975122 w 3757650"/>
              <a:gd name="connsiteY77" fmla="*/ 1193168 h 11821019"/>
              <a:gd name="connsiteX78" fmla="*/ 963716 w 3757650"/>
              <a:gd name="connsiteY78" fmla="*/ 1269194 h 11821019"/>
              <a:gd name="connsiteX79" fmla="*/ 2010880 w 3757650"/>
              <a:gd name="connsiteY79" fmla="*/ 1269194 h 11821019"/>
              <a:gd name="connsiteX80" fmla="*/ 2238893 w 3757650"/>
              <a:gd name="connsiteY80" fmla="*/ 1539086 h 11821019"/>
              <a:gd name="connsiteX81" fmla="*/ 975122 w 3757650"/>
              <a:gd name="connsiteY81" fmla="*/ 1539086 h 11821019"/>
              <a:gd name="connsiteX82" fmla="*/ 1058750 w 3757650"/>
              <a:gd name="connsiteY82" fmla="*/ 1881200 h 11821019"/>
              <a:gd name="connsiteX83" fmla="*/ 1187993 w 3757650"/>
              <a:gd name="connsiteY83" fmla="*/ 2147288 h 11821019"/>
              <a:gd name="connsiteX84" fmla="*/ 1195595 w 3757650"/>
              <a:gd name="connsiteY84" fmla="*/ 2154891 h 11821019"/>
              <a:gd name="connsiteX85" fmla="*/ 2759147 w 3757650"/>
              <a:gd name="connsiteY85" fmla="*/ 2154891 h 11821019"/>
              <a:gd name="connsiteX86" fmla="*/ 3266382 w 3757650"/>
              <a:gd name="connsiteY86" fmla="*/ 2755289 h 11821019"/>
              <a:gd name="connsiteX87" fmla="*/ 3085419 w 3757650"/>
              <a:gd name="connsiteY87" fmla="*/ 2962302 h 11821019"/>
              <a:gd name="connsiteX88" fmla="*/ 2640077 w 3757650"/>
              <a:gd name="connsiteY88" fmla="*/ 3378899 h 11821019"/>
              <a:gd name="connsiteX89" fmla="*/ 2381591 w 3757650"/>
              <a:gd name="connsiteY89" fmla="*/ 3169826 h 11821019"/>
              <a:gd name="connsiteX90" fmla="*/ 2195327 w 3757650"/>
              <a:gd name="connsiteY90" fmla="*/ 3021580 h 11821019"/>
              <a:gd name="connsiteX91" fmla="*/ 2792128 w 3757650"/>
              <a:gd name="connsiteY91" fmla="*/ 2428581 h 11821019"/>
              <a:gd name="connsiteX92" fmla="*/ 1389458 w 3757650"/>
              <a:gd name="connsiteY92" fmla="*/ 2428582 h 11821019"/>
              <a:gd name="connsiteX93" fmla="*/ 2009067 w 3757650"/>
              <a:gd name="connsiteY93" fmla="*/ 3021580 h 11821019"/>
              <a:gd name="connsiteX94" fmla="*/ 2054681 w 3757650"/>
              <a:gd name="connsiteY94" fmla="*/ 3059592 h 11821019"/>
              <a:gd name="connsiteX95" fmla="*/ 2100297 w 3757650"/>
              <a:gd name="connsiteY95" fmla="*/ 3097605 h 11821019"/>
              <a:gd name="connsiteX96" fmla="*/ 2294159 w 3757650"/>
              <a:gd name="connsiteY96" fmla="*/ 3253455 h 11821019"/>
              <a:gd name="connsiteX97" fmla="*/ 2545042 w 3757650"/>
              <a:gd name="connsiteY97" fmla="*/ 3454923 h 11821019"/>
              <a:gd name="connsiteX98" fmla="*/ 2590658 w 3757650"/>
              <a:gd name="connsiteY98" fmla="*/ 3492937 h 11821019"/>
              <a:gd name="connsiteX99" fmla="*/ 2636274 w 3757650"/>
              <a:gd name="connsiteY99" fmla="*/ 3530950 h 11821019"/>
              <a:gd name="connsiteX100" fmla="*/ 3666419 w 3757650"/>
              <a:gd name="connsiteY100" fmla="*/ 4857590 h 11821019"/>
              <a:gd name="connsiteX101" fmla="*/ 3662616 w 3757650"/>
              <a:gd name="connsiteY101" fmla="*/ 4857590 h 11821019"/>
              <a:gd name="connsiteX102" fmla="*/ 3746244 w 3757650"/>
              <a:gd name="connsiteY102" fmla="*/ 5408775 h 11821019"/>
              <a:gd name="connsiteX103" fmla="*/ 3613201 w 3757650"/>
              <a:gd name="connsiteY103" fmla="*/ 6073994 h 11821019"/>
              <a:gd name="connsiteX104" fmla="*/ 3617001 w 3757650"/>
              <a:gd name="connsiteY104" fmla="*/ 6073994 h 11821019"/>
              <a:gd name="connsiteX105" fmla="*/ 2457616 w 3757650"/>
              <a:gd name="connsiteY105" fmla="*/ 7480464 h 11821019"/>
              <a:gd name="connsiteX106" fmla="*/ 2412001 w 3757650"/>
              <a:gd name="connsiteY106" fmla="*/ 7518476 h 11821019"/>
              <a:gd name="connsiteX107" fmla="*/ 2366386 w 3757650"/>
              <a:gd name="connsiteY107" fmla="*/ 7556489 h 11821019"/>
              <a:gd name="connsiteX108" fmla="*/ 1993862 w 3757650"/>
              <a:gd name="connsiteY108" fmla="*/ 7856791 h 11821019"/>
              <a:gd name="connsiteX109" fmla="*/ 1921636 w 3757650"/>
              <a:gd name="connsiteY109" fmla="*/ 7913808 h 11821019"/>
              <a:gd name="connsiteX110" fmla="*/ 1872220 w 3757650"/>
              <a:gd name="connsiteY110" fmla="*/ 7951820 h 11821019"/>
              <a:gd name="connsiteX111" fmla="*/ 1826606 w 3757650"/>
              <a:gd name="connsiteY111" fmla="*/ 7989834 h 11821019"/>
              <a:gd name="connsiteX112" fmla="*/ 1115766 w 3757650"/>
              <a:gd name="connsiteY112" fmla="*/ 8617044 h 11821019"/>
              <a:gd name="connsiteX113" fmla="*/ 2632475 w 3757650"/>
              <a:gd name="connsiteY113" fmla="*/ 8617045 h 11821019"/>
              <a:gd name="connsiteX114" fmla="*/ 2020469 w 3757650"/>
              <a:gd name="connsiteY114" fmla="*/ 7997435 h 11821019"/>
              <a:gd name="connsiteX115" fmla="*/ 2088891 w 3757650"/>
              <a:gd name="connsiteY115" fmla="*/ 7944217 h 11821019"/>
              <a:gd name="connsiteX116" fmla="*/ 2461416 w 3757650"/>
              <a:gd name="connsiteY116" fmla="*/ 7640117 h 11821019"/>
              <a:gd name="connsiteX117" fmla="*/ 3757650 w 3757650"/>
              <a:gd name="connsiteY117" fmla="*/ 9662391 h 11821019"/>
              <a:gd name="connsiteX118" fmla="*/ 3527324 w 3757650"/>
              <a:gd name="connsiteY118" fmla="*/ 10479322 h 11821019"/>
              <a:gd name="connsiteX119" fmla="*/ 3517429 w 3757650"/>
              <a:gd name="connsiteY119" fmla="*/ 10494781 h 11821019"/>
              <a:gd name="connsiteX120" fmla="*/ 2278257 w 3757650"/>
              <a:gd name="connsiteY120" fmla="*/ 11541675 h 11821019"/>
              <a:gd name="connsiteX121" fmla="*/ 2012866 w 3757650"/>
              <a:gd name="connsiteY121" fmla="*/ 11323547 h 11821019"/>
              <a:gd name="connsiteX122" fmla="*/ 2594462 w 3757650"/>
              <a:gd name="connsiteY122" fmla="*/ 10768562 h 11821019"/>
              <a:gd name="connsiteX123" fmla="*/ 1218403 w 3757650"/>
              <a:gd name="connsiteY123" fmla="*/ 10768562 h 11821019"/>
              <a:gd name="connsiteX124" fmla="*/ 1826606 w 3757650"/>
              <a:gd name="connsiteY124" fmla="*/ 11323547 h 11821019"/>
              <a:gd name="connsiteX125" fmla="*/ 1872221 w 3757650"/>
              <a:gd name="connsiteY125" fmla="*/ 11361560 h 11821019"/>
              <a:gd name="connsiteX126" fmla="*/ 1917836 w 3757650"/>
              <a:gd name="connsiteY126" fmla="*/ 11399572 h 11821019"/>
              <a:gd name="connsiteX127" fmla="*/ 2183247 w 3757650"/>
              <a:gd name="connsiteY127" fmla="*/ 11621943 h 1182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757650" h="11821019">
                <a:moveTo>
                  <a:pt x="891494" y="5336549"/>
                </a:moveTo>
                <a:lnTo>
                  <a:pt x="2164916" y="5336549"/>
                </a:lnTo>
                <a:lnTo>
                  <a:pt x="2168720" y="5336550"/>
                </a:lnTo>
                <a:lnTo>
                  <a:pt x="3153246" y="5336550"/>
                </a:lnTo>
                <a:cubicBezTo>
                  <a:pt x="3149446" y="5306138"/>
                  <a:pt x="3149448" y="5279532"/>
                  <a:pt x="3145644" y="5252920"/>
                </a:cubicBezTo>
                <a:cubicBezTo>
                  <a:pt x="3130438" y="5119877"/>
                  <a:pt x="3096230" y="4990635"/>
                  <a:pt x="3043012" y="4872795"/>
                </a:cubicBezTo>
                <a:cubicBezTo>
                  <a:pt x="3043011" y="4865192"/>
                  <a:pt x="3039209" y="4861392"/>
                  <a:pt x="3035409" y="4853791"/>
                </a:cubicBezTo>
                <a:cubicBezTo>
                  <a:pt x="3016400" y="4808176"/>
                  <a:pt x="2993593" y="4762559"/>
                  <a:pt x="2966986" y="4716943"/>
                </a:cubicBezTo>
                <a:lnTo>
                  <a:pt x="1081557" y="4716945"/>
                </a:lnTo>
                <a:cubicBezTo>
                  <a:pt x="1047344" y="4770161"/>
                  <a:pt x="1013135" y="4819576"/>
                  <a:pt x="986524" y="4872795"/>
                </a:cubicBezTo>
                <a:cubicBezTo>
                  <a:pt x="925704" y="4994435"/>
                  <a:pt x="887691" y="5119879"/>
                  <a:pt x="887691" y="5252922"/>
                </a:cubicBezTo>
                <a:cubicBezTo>
                  <a:pt x="887691" y="5279533"/>
                  <a:pt x="887691" y="5309942"/>
                  <a:pt x="891494" y="5336549"/>
                </a:cubicBezTo>
                <a:close/>
                <a:moveTo>
                  <a:pt x="1184189" y="6226046"/>
                </a:moveTo>
                <a:lnTo>
                  <a:pt x="2887157" y="6226046"/>
                </a:lnTo>
                <a:cubicBezTo>
                  <a:pt x="2898563" y="6210841"/>
                  <a:pt x="2909965" y="6191836"/>
                  <a:pt x="2921371" y="6172828"/>
                </a:cubicBezTo>
                <a:cubicBezTo>
                  <a:pt x="2940375" y="6138616"/>
                  <a:pt x="2959383" y="6108208"/>
                  <a:pt x="2978388" y="6073994"/>
                </a:cubicBezTo>
                <a:lnTo>
                  <a:pt x="2974589" y="6073996"/>
                </a:lnTo>
                <a:cubicBezTo>
                  <a:pt x="3004999" y="6016977"/>
                  <a:pt x="3031605" y="5959957"/>
                  <a:pt x="3054414" y="5902941"/>
                </a:cubicBezTo>
                <a:cubicBezTo>
                  <a:pt x="3092426" y="5807905"/>
                  <a:pt x="3122836" y="5709072"/>
                  <a:pt x="3138040" y="5606442"/>
                </a:cubicBezTo>
                <a:lnTo>
                  <a:pt x="2168720" y="5606441"/>
                </a:lnTo>
                <a:lnTo>
                  <a:pt x="2164916" y="5606440"/>
                </a:lnTo>
                <a:lnTo>
                  <a:pt x="925703" y="5606440"/>
                </a:lnTo>
                <a:cubicBezTo>
                  <a:pt x="948511" y="5705274"/>
                  <a:pt x="982724" y="5804106"/>
                  <a:pt x="1020737" y="5902940"/>
                </a:cubicBezTo>
                <a:cubicBezTo>
                  <a:pt x="1054947" y="5994170"/>
                  <a:pt x="1100562" y="6081598"/>
                  <a:pt x="1149980" y="6169028"/>
                </a:cubicBezTo>
                <a:cubicBezTo>
                  <a:pt x="1161382" y="6184232"/>
                  <a:pt x="1172788" y="6203238"/>
                  <a:pt x="1184190" y="6222247"/>
                </a:cubicBezTo>
                <a:close/>
                <a:moveTo>
                  <a:pt x="594995" y="9548352"/>
                </a:moveTo>
                <a:lnTo>
                  <a:pt x="3149447" y="9548353"/>
                </a:lnTo>
                <a:cubicBezTo>
                  <a:pt x="3145644" y="9533148"/>
                  <a:pt x="3145644" y="9517943"/>
                  <a:pt x="3141845" y="9502738"/>
                </a:cubicBezTo>
                <a:cubicBezTo>
                  <a:pt x="3115234" y="9377299"/>
                  <a:pt x="3065819" y="9248055"/>
                  <a:pt x="2997396" y="9122611"/>
                </a:cubicBezTo>
                <a:cubicBezTo>
                  <a:pt x="2955580" y="9046585"/>
                  <a:pt x="2906166" y="8974364"/>
                  <a:pt x="2852948" y="8898338"/>
                </a:cubicBezTo>
                <a:lnTo>
                  <a:pt x="872486" y="8898337"/>
                </a:lnTo>
                <a:cubicBezTo>
                  <a:pt x="819268" y="8970561"/>
                  <a:pt x="769853" y="9046586"/>
                  <a:pt x="728037" y="9122611"/>
                </a:cubicBezTo>
                <a:cubicBezTo>
                  <a:pt x="659615" y="9244252"/>
                  <a:pt x="617803" y="9373495"/>
                  <a:pt x="598794" y="9502738"/>
                </a:cubicBezTo>
                <a:cubicBezTo>
                  <a:pt x="594995" y="9517943"/>
                  <a:pt x="594995" y="9533148"/>
                  <a:pt x="594995" y="9548352"/>
                </a:cubicBezTo>
                <a:close/>
                <a:moveTo>
                  <a:pt x="967519" y="10483463"/>
                </a:moveTo>
                <a:lnTo>
                  <a:pt x="2830141" y="10483464"/>
                </a:lnTo>
                <a:cubicBezTo>
                  <a:pt x="2845346" y="10460657"/>
                  <a:pt x="2864350" y="10437849"/>
                  <a:pt x="2879555" y="10415041"/>
                </a:cubicBezTo>
                <a:cubicBezTo>
                  <a:pt x="2944179" y="10327615"/>
                  <a:pt x="2997397" y="10240184"/>
                  <a:pt x="3039208" y="10148953"/>
                </a:cubicBezTo>
                <a:cubicBezTo>
                  <a:pt x="3088627" y="10042518"/>
                  <a:pt x="3126639" y="9936082"/>
                  <a:pt x="3145644" y="9829647"/>
                </a:cubicBezTo>
                <a:lnTo>
                  <a:pt x="617803" y="9829645"/>
                </a:lnTo>
                <a:cubicBezTo>
                  <a:pt x="640610" y="9936082"/>
                  <a:pt x="682422" y="10042518"/>
                  <a:pt x="739443" y="10148952"/>
                </a:cubicBezTo>
                <a:cubicBezTo>
                  <a:pt x="785058" y="10236385"/>
                  <a:pt x="845879" y="10327615"/>
                  <a:pt x="910498" y="10415041"/>
                </a:cubicBezTo>
                <a:cubicBezTo>
                  <a:pt x="925703" y="10437850"/>
                  <a:pt x="944712" y="10460657"/>
                  <a:pt x="967519" y="10483463"/>
                </a:cubicBezTo>
                <a:close/>
                <a:moveTo>
                  <a:pt x="1947609" y="11821019"/>
                </a:moveTo>
                <a:lnTo>
                  <a:pt x="0" y="9515704"/>
                </a:lnTo>
                <a:lnTo>
                  <a:pt x="2430" y="9470239"/>
                </a:lnTo>
                <a:cubicBezTo>
                  <a:pt x="81972" y="8729271"/>
                  <a:pt x="739918" y="8146162"/>
                  <a:pt x="1431274" y="7583099"/>
                </a:cubicBezTo>
                <a:cubicBezTo>
                  <a:pt x="1446479" y="7571693"/>
                  <a:pt x="1461683" y="7556489"/>
                  <a:pt x="1476889" y="7545086"/>
                </a:cubicBezTo>
                <a:cubicBezTo>
                  <a:pt x="1492094" y="7533682"/>
                  <a:pt x="1507299" y="7518476"/>
                  <a:pt x="1522503" y="7507074"/>
                </a:cubicBezTo>
                <a:cubicBezTo>
                  <a:pt x="1549111" y="7484267"/>
                  <a:pt x="1575722" y="7465259"/>
                  <a:pt x="1602329" y="7442450"/>
                </a:cubicBezTo>
                <a:cubicBezTo>
                  <a:pt x="1723969" y="7347419"/>
                  <a:pt x="1849413" y="7248587"/>
                  <a:pt x="1967251" y="7149755"/>
                </a:cubicBezTo>
                <a:cubicBezTo>
                  <a:pt x="1982456" y="7138350"/>
                  <a:pt x="1997661" y="7123146"/>
                  <a:pt x="2012866" y="7111743"/>
                </a:cubicBezTo>
                <a:cubicBezTo>
                  <a:pt x="2028071" y="7100337"/>
                  <a:pt x="2043276" y="7085132"/>
                  <a:pt x="2058481" y="7073728"/>
                </a:cubicBezTo>
                <a:cubicBezTo>
                  <a:pt x="2286557" y="6879865"/>
                  <a:pt x="2503231" y="6682198"/>
                  <a:pt x="2681889" y="6476928"/>
                </a:cubicBezTo>
                <a:lnTo>
                  <a:pt x="1366651" y="6476929"/>
                </a:lnTo>
                <a:cubicBezTo>
                  <a:pt x="1514902" y="6678397"/>
                  <a:pt x="1693558" y="6876062"/>
                  <a:pt x="1879824" y="7066128"/>
                </a:cubicBezTo>
                <a:cubicBezTo>
                  <a:pt x="1758183" y="7164961"/>
                  <a:pt x="1636542" y="7259990"/>
                  <a:pt x="1514902" y="7358823"/>
                </a:cubicBezTo>
                <a:cubicBezTo>
                  <a:pt x="1488291" y="7381631"/>
                  <a:pt x="1461684" y="7400639"/>
                  <a:pt x="1435073" y="7423447"/>
                </a:cubicBezTo>
                <a:cubicBezTo>
                  <a:pt x="830674" y="6807640"/>
                  <a:pt x="290894" y="6108208"/>
                  <a:pt x="290894" y="5241519"/>
                </a:cubicBezTo>
                <a:cubicBezTo>
                  <a:pt x="290894" y="4526882"/>
                  <a:pt x="883892" y="4025113"/>
                  <a:pt x="1549110" y="3508142"/>
                </a:cubicBezTo>
                <a:cubicBezTo>
                  <a:pt x="1636542" y="3580364"/>
                  <a:pt x="1723969" y="3652590"/>
                  <a:pt x="1811402" y="3721013"/>
                </a:cubicBezTo>
                <a:cubicBezTo>
                  <a:pt x="1876021" y="3770428"/>
                  <a:pt x="1936841" y="3819846"/>
                  <a:pt x="1997661" y="3869261"/>
                </a:cubicBezTo>
                <a:cubicBezTo>
                  <a:pt x="1742978" y="4066927"/>
                  <a:pt x="1507299" y="4253189"/>
                  <a:pt x="1317236" y="4439450"/>
                </a:cubicBezTo>
                <a:lnTo>
                  <a:pt x="2788325" y="4439450"/>
                </a:lnTo>
                <a:cubicBezTo>
                  <a:pt x="2624872" y="4245588"/>
                  <a:pt x="2419603" y="4059323"/>
                  <a:pt x="2195327" y="3873062"/>
                </a:cubicBezTo>
                <a:cubicBezTo>
                  <a:pt x="2180122" y="3861658"/>
                  <a:pt x="2164917" y="3846453"/>
                  <a:pt x="2149712" y="3835051"/>
                </a:cubicBezTo>
                <a:cubicBezTo>
                  <a:pt x="2130707" y="3823645"/>
                  <a:pt x="2115502" y="3808439"/>
                  <a:pt x="2100297" y="3797039"/>
                </a:cubicBezTo>
                <a:cubicBezTo>
                  <a:pt x="2035673" y="3743820"/>
                  <a:pt x="1971054" y="3690603"/>
                  <a:pt x="1902631" y="3637385"/>
                </a:cubicBezTo>
                <a:cubicBezTo>
                  <a:pt x="1819002" y="3572762"/>
                  <a:pt x="1735376" y="3504338"/>
                  <a:pt x="1651747" y="3435915"/>
                </a:cubicBezTo>
                <a:cubicBezTo>
                  <a:pt x="1636542" y="3424513"/>
                  <a:pt x="1621337" y="3409309"/>
                  <a:pt x="1606132" y="3397902"/>
                </a:cubicBezTo>
                <a:cubicBezTo>
                  <a:pt x="1590928" y="3386501"/>
                  <a:pt x="1575722" y="3371296"/>
                  <a:pt x="1560517" y="3359891"/>
                </a:cubicBezTo>
                <a:cubicBezTo>
                  <a:pt x="952314" y="2850521"/>
                  <a:pt x="374522" y="2246121"/>
                  <a:pt x="374521" y="1333817"/>
                </a:cubicBezTo>
                <a:cubicBezTo>
                  <a:pt x="374522" y="903798"/>
                  <a:pt x="592797" y="475264"/>
                  <a:pt x="909631" y="38007"/>
                </a:cubicBezTo>
                <a:lnTo>
                  <a:pt x="938621" y="0"/>
                </a:lnTo>
                <a:lnTo>
                  <a:pt x="1487416" y="649589"/>
                </a:lnTo>
                <a:lnTo>
                  <a:pt x="1191792" y="649589"/>
                </a:lnTo>
                <a:cubicBezTo>
                  <a:pt x="1161382" y="706606"/>
                  <a:pt x="1130971" y="759824"/>
                  <a:pt x="1104365" y="813042"/>
                </a:cubicBezTo>
                <a:cubicBezTo>
                  <a:pt x="1039741" y="942284"/>
                  <a:pt x="994126" y="1071528"/>
                  <a:pt x="975122" y="1193168"/>
                </a:cubicBezTo>
                <a:cubicBezTo>
                  <a:pt x="971318" y="1219779"/>
                  <a:pt x="967519" y="1246386"/>
                  <a:pt x="963716" y="1269194"/>
                </a:cubicBezTo>
                <a:lnTo>
                  <a:pt x="2010880" y="1269194"/>
                </a:lnTo>
                <a:lnTo>
                  <a:pt x="2238893" y="1539086"/>
                </a:lnTo>
                <a:lnTo>
                  <a:pt x="975122" y="1539086"/>
                </a:lnTo>
                <a:cubicBezTo>
                  <a:pt x="990327" y="1656923"/>
                  <a:pt x="1016934" y="1770961"/>
                  <a:pt x="1058750" y="1881200"/>
                </a:cubicBezTo>
                <a:cubicBezTo>
                  <a:pt x="1092959" y="1972430"/>
                  <a:pt x="1138574" y="2063661"/>
                  <a:pt x="1187993" y="2147288"/>
                </a:cubicBezTo>
                <a:cubicBezTo>
                  <a:pt x="1191792" y="2151088"/>
                  <a:pt x="1191792" y="2151088"/>
                  <a:pt x="1195595" y="2154891"/>
                </a:cubicBezTo>
                <a:lnTo>
                  <a:pt x="2759147" y="2154891"/>
                </a:lnTo>
                <a:lnTo>
                  <a:pt x="3266382" y="2755289"/>
                </a:lnTo>
                <a:lnTo>
                  <a:pt x="3085419" y="2962302"/>
                </a:lnTo>
                <a:cubicBezTo>
                  <a:pt x="2946790" y="3108770"/>
                  <a:pt x="2795929" y="3246803"/>
                  <a:pt x="2640077" y="3378899"/>
                </a:cubicBezTo>
                <a:cubicBezTo>
                  <a:pt x="2552646" y="3306672"/>
                  <a:pt x="2469018" y="3238250"/>
                  <a:pt x="2381591" y="3169826"/>
                </a:cubicBezTo>
                <a:cubicBezTo>
                  <a:pt x="2320769" y="3120413"/>
                  <a:pt x="2256147" y="3070994"/>
                  <a:pt x="2195327" y="3021580"/>
                </a:cubicBezTo>
                <a:cubicBezTo>
                  <a:pt x="2415800" y="2835316"/>
                  <a:pt x="2624872" y="2637650"/>
                  <a:pt x="2792128" y="2428581"/>
                </a:cubicBezTo>
                <a:lnTo>
                  <a:pt x="1389458" y="2428582"/>
                </a:lnTo>
                <a:cubicBezTo>
                  <a:pt x="1564316" y="2637650"/>
                  <a:pt x="1780991" y="2831516"/>
                  <a:pt x="2009067" y="3021580"/>
                </a:cubicBezTo>
                <a:cubicBezTo>
                  <a:pt x="2024272" y="3032982"/>
                  <a:pt x="2039477" y="3048187"/>
                  <a:pt x="2054681" y="3059592"/>
                </a:cubicBezTo>
                <a:cubicBezTo>
                  <a:pt x="2069887" y="3070994"/>
                  <a:pt x="2085092" y="3086199"/>
                  <a:pt x="2100297" y="3097605"/>
                </a:cubicBezTo>
                <a:cubicBezTo>
                  <a:pt x="2164917" y="3147020"/>
                  <a:pt x="2229538" y="3200238"/>
                  <a:pt x="2294159" y="3253455"/>
                </a:cubicBezTo>
                <a:cubicBezTo>
                  <a:pt x="2377787" y="3321878"/>
                  <a:pt x="2461416" y="3386501"/>
                  <a:pt x="2545042" y="3454923"/>
                </a:cubicBezTo>
                <a:cubicBezTo>
                  <a:pt x="2560248" y="3466326"/>
                  <a:pt x="2575453" y="3481530"/>
                  <a:pt x="2590658" y="3492937"/>
                </a:cubicBezTo>
                <a:cubicBezTo>
                  <a:pt x="2605863" y="3504338"/>
                  <a:pt x="2621069" y="3519544"/>
                  <a:pt x="2636274" y="3530950"/>
                </a:cubicBezTo>
                <a:cubicBezTo>
                  <a:pt x="3084823" y="3907273"/>
                  <a:pt x="3495360" y="4317809"/>
                  <a:pt x="3666419" y="4857590"/>
                </a:cubicBezTo>
                <a:lnTo>
                  <a:pt x="3662616" y="4857590"/>
                </a:lnTo>
                <a:cubicBezTo>
                  <a:pt x="3715834" y="5028649"/>
                  <a:pt x="3746244" y="5211108"/>
                  <a:pt x="3746244" y="5408775"/>
                </a:cubicBezTo>
                <a:cubicBezTo>
                  <a:pt x="3746244" y="5644454"/>
                  <a:pt x="3696829" y="5864928"/>
                  <a:pt x="3613201" y="6073994"/>
                </a:cubicBezTo>
                <a:lnTo>
                  <a:pt x="3617001" y="6073994"/>
                </a:lnTo>
                <a:cubicBezTo>
                  <a:pt x="3400329" y="6613775"/>
                  <a:pt x="2944179" y="7069927"/>
                  <a:pt x="2457616" y="7480464"/>
                </a:cubicBezTo>
                <a:cubicBezTo>
                  <a:pt x="2442411" y="7491868"/>
                  <a:pt x="2427206" y="7507074"/>
                  <a:pt x="2412001" y="7518476"/>
                </a:cubicBezTo>
                <a:cubicBezTo>
                  <a:pt x="2396796" y="7529882"/>
                  <a:pt x="2381591" y="7545087"/>
                  <a:pt x="2366386" y="7556489"/>
                </a:cubicBezTo>
                <a:cubicBezTo>
                  <a:pt x="2240942" y="7659125"/>
                  <a:pt x="2115502" y="7757958"/>
                  <a:pt x="1993862" y="7856791"/>
                </a:cubicBezTo>
                <a:cubicBezTo>
                  <a:pt x="1967251" y="7875795"/>
                  <a:pt x="1944443" y="7894803"/>
                  <a:pt x="1921636" y="7913808"/>
                </a:cubicBezTo>
                <a:cubicBezTo>
                  <a:pt x="1902631" y="7925214"/>
                  <a:pt x="1887426" y="7940419"/>
                  <a:pt x="1872220" y="7951820"/>
                </a:cubicBezTo>
                <a:cubicBezTo>
                  <a:pt x="1857016" y="7963227"/>
                  <a:pt x="1841811" y="7978431"/>
                  <a:pt x="1826606" y="7989834"/>
                </a:cubicBezTo>
                <a:cubicBezTo>
                  <a:pt x="1568120" y="8202705"/>
                  <a:pt x="1321035" y="8407973"/>
                  <a:pt x="1115766" y="8617044"/>
                </a:cubicBezTo>
                <a:lnTo>
                  <a:pt x="2632475" y="8617045"/>
                </a:lnTo>
                <a:cubicBezTo>
                  <a:pt x="2453812" y="8411776"/>
                  <a:pt x="2240942" y="8206508"/>
                  <a:pt x="2020469" y="7997435"/>
                </a:cubicBezTo>
                <a:cubicBezTo>
                  <a:pt x="2043276" y="7982230"/>
                  <a:pt x="2066084" y="7963227"/>
                  <a:pt x="2088891" y="7944217"/>
                </a:cubicBezTo>
                <a:cubicBezTo>
                  <a:pt x="2210531" y="7845385"/>
                  <a:pt x="2335976" y="7742752"/>
                  <a:pt x="2461416" y="7640117"/>
                </a:cubicBezTo>
                <a:cubicBezTo>
                  <a:pt x="3138041" y="8286332"/>
                  <a:pt x="3757650" y="8902138"/>
                  <a:pt x="3757650" y="9662391"/>
                </a:cubicBezTo>
                <a:cubicBezTo>
                  <a:pt x="3757650" y="9950337"/>
                  <a:pt x="3671587" y="10221177"/>
                  <a:pt x="3527324" y="10479322"/>
                </a:cubicBezTo>
                <a:lnTo>
                  <a:pt x="3517429" y="10494781"/>
                </a:lnTo>
                <a:lnTo>
                  <a:pt x="2278257" y="11541675"/>
                </a:lnTo>
                <a:lnTo>
                  <a:pt x="2012866" y="11323547"/>
                </a:lnTo>
                <a:cubicBezTo>
                  <a:pt x="2221938" y="11141086"/>
                  <a:pt x="2419604" y="10954822"/>
                  <a:pt x="2594462" y="10768562"/>
                </a:cubicBezTo>
                <a:lnTo>
                  <a:pt x="1218403" y="10768562"/>
                </a:lnTo>
                <a:cubicBezTo>
                  <a:pt x="1400864" y="10954820"/>
                  <a:pt x="1609932" y="11141086"/>
                  <a:pt x="1826606" y="11323547"/>
                </a:cubicBezTo>
                <a:cubicBezTo>
                  <a:pt x="1841811" y="11334949"/>
                  <a:pt x="1857016" y="11350154"/>
                  <a:pt x="1872221" y="11361560"/>
                </a:cubicBezTo>
                <a:cubicBezTo>
                  <a:pt x="1887426" y="11372961"/>
                  <a:pt x="1902631" y="11388167"/>
                  <a:pt x="1917836" y="11399572"/>
                </a:cubicBezTo>
                <a:lnTo>
                  <a:pt x="2183247" y="11621943"/>
                </a:lnTo>
                <a:close/>
              </a:path>
            </a:pathLst>
          </a:custGeom>
          <a:solidFill>
            <a:schemeClr val="accent2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573" name="Freeform: Shape 572">
            <a:extLst>
              <a:ext uri="{FF2B5EF4-FFF2-40B4-BE49-F238E27FC236}">
                <a16:creationId xmlns:a16="http://schemas.microsoft.com/office/drawing/2014/main" id="{C1980C87-9FE6-4920-A98A-6BE370D8939F}"/>
              </a:ext>
            </a:extLst>
          </p:cNvPr>
          <p:cNvSpPr/>
          <p:nvPr/>
        </p:nvSpPr>
        <p:spPr>
          <a:xfrm rot="14230131">
            <a:off x="869637" y="89021"/>
            <a:ext cx="840223" cy="3564014"/>
          </a:xfrm>
          <a:custGeom>
            <a:avLst/>
            <a:gdLst>
              <a:gd name="connsiteX0" fmla="*/ 415585 w 840223"/>
              <a:gd name="connsiteY0" fmla="*/ 273907 h 3564014"/>
              <a:gd name="connsiteX1" fmla="*/ 348926 w 840223"/>
              <a:gd name="connsiteY1" fmla="*/ 350440 h 3564014"/>
              <a:gd name="connsiteX2" fmla="*/ 335759 w 840223"/>
              <a:gd name="connsiteY2" fmla="*/ 366076 h 3564014"/>
              <a:gd name="connsiteX3" fmla="*/ 136608 w 840223"/>
              <a:gd name="connsiteY3" fmla="*/ 147174 h 3564014"/>
              <a:gd name="connsiteX4" fmla="*/ 87746 w 840223"/>
              <a:gd name="connsiteY4" fmla="*/ 20442 h 3564014"/>
              <a:gd name="connsiteX5" fmla="*/ 84187 w 840223"/>
              <a:gd name="connsiteY5" fmla="*/ 0 h 3564014"/>
              <a:gd name="connsiteX6" fmla="*/ 262577 w 840223"/>
              <a:gd name="connsiteY6" fmla="*/ 115102 h 3564014"/>
              <a:gd name="connsiteX7" fmla="*/ 275093 w 840223"/>
              <a:gd name="connsiteY7" fmla="*/ 135730 h 3564014"/>
              <a:gd name="connsiteX8" fmla="*/ 415585 w 840223"/>
              <a:gd name="connsiteY8" fmla="*/ 273907 h 3564014"/>
              <a:gd name="connsiteX9" fmla="*/ 695383 w 840223"/>
              <a:gd name="connsiteY9" fmla="*/ 842556 h 3564014"/>
              <a:gd name="connsiteX10" fmla="*/ 693737 w 840223"/>
              <a:gd name="connsiteY10" fmla="*/ 826097 h 3564014"/>
              <a:gd name="connsiteX11" fmla="*/ 668227 w 840223"/>
              <a:gd name="connsiteY11" fmla="*/ 743804 h 3564014"/>
              <a:gd name="connsiteX12" fmla="*/ 650122 w 840223"/>
              <a:gd name="connsiteY12" fmla="*/ 708418 h 3564014"/>
              <a:gd name="connsiteX13" fmla="*/ 259226 w 840223"/>
              <a:gd name="connsiteY13" fmla="*/ 708418 h 3564014"/>
              <a:gd name="connsiteX14" fmla="*/ 240298 w 840223"/>
              <a:gd name="connsiteY14" fmla="*/ 743804 h 3564014"/>
              <a:gd name="connsiteX15" fmla="*/ 212319 w 840223"/>
              <a:gd name="connsiteY15" fmla="*/ 826098 h 3564014"/>
              <a:gd name="connsiteX16" fmla="*/ 209849 w 840223"/>
              <a:gd name="connsiteY16" fmla="*/ 842556 h 3564014"/>
              <a:gd name="connsiteX17" fmla="*/ 645184 w 840223"/>
              <a:gd name="connsiteY17" fmla="*/ 1034301 h 3564014"/>
              <a:gd name="connsiteX18" fmla="*/ 646007 w 840223"/>
              <a:gd name="connsiteY18" fmla="*/ 1032655 h 3564014"/>
              <a:gd name="connsiteX19" fmla="*/ 673987 w 840223"/>
              <a:gd name="connsiteY19" fmla="*/ 975050 h 3564014"/>
              <a:gd name="connsiteX20" fmla="*/ 692915 w 840223"/>
              <a:gd name="connsiteY20" fmla="*/ 900985 h 3564014"/>
              <a:gd name="connsiteX21" fmla="*/ 212319 w 840223"/>
              <a:gd name="connsiteY21" fmla="*/ 900985 h 3564014"/>
              <a:gd name="connsiteX22" fmla="*/ 230423 w 840223"/>
              <a:gd name="connsiteY22" fmla="*/ 975050 h 3564014"/>
              <a:gd name="connsiteX23" fmla="*/ 258403 w 840223"/>
              <a:gd name="connsiteY23" fmla="*/ 1032655 h 3564014"/>
              <a:gd name="connsiteX24" fmla="*/ 260049 w 840223"/>
              <a:gd name="connsiteY24" fmla="*/ 1034301 h 3564014"/>
              <a:gd name="connsiteX25" fmla="*/ 683862 w 840223"/>
              <a:gd name="connsiteY25" fmla="*/ 1723100 h 3564014"/>
              <a:gd name="connsiteX26" fmla="*/ 682216 w 840223"/>
              <a:gd name="connsiteY26" fmla="*/ 1704996 h 3564014"/>
              <a:gd name="connsiteX27" fmla="*/ 659997 w 840223"/>
              <a:gd name="connsiteY27" fmla="*/ 1622702 h 3564014"/>
              <a:gd name="connsiteX28" fmla="*/ 658351 w 840223"/>
              <a:gd name="connsiteY28" fmla="*/ 1618588 h 3564014"/>
              <a:gd name="connsiteX29" fmla="*/ 643539 w 840223"/>
              <a:gd name="connsiteY29" fmla="*/ 1588962 h 3564014"/>
              <a:gd name="connsiteX30" fmla="*/ 235361 w 840223"/>
              <a:gd name="connsiteY30" fmla="*/ 1588962 h 3564014"/>
              <a:gd name="connsiteX31" fmla="*/ 214787 w 840223"/>
              <a:gd name="connsiteY31" fmla="*/ 1622702 h 3564014"/>
              <a:gd name="connsiteX32" fmla="*/ 193391 w 840223"/>
              <a:gd name="connsiteY32" fmla="*/ 1704996 h 3564014"/>
              <a:gd name="connsiteX33" fmla="*/ 194214 w 840223"/>
              <a:gd name="connsiteY33" fmla="*/ 1723100 h 3564014"/>
              <a:gd name="connsiteX34" fmla="*/ 469898 w 840223"/>
              <a:gd name="connsiteY34" fmla="*/ 1723100 h 3564014"/>
              <a:gd name="connsiteX35" fmla="*/ 470721 w 840223"/>
              <a:gd name="connsiteY35" fmla="*/ 1723100 h 3564014"/>
              <a:gd name="connsiteX36" fmla="*/ 626256 w 840223"/>
              <a:gd name="connsiteY36" fmla="*/ 1915668 h 3564014"/>
              <a:gd name="connsiteX37" fmla="*/ 633663 w 840223"/>
              <a:gd name="connsiteY37" fmla="*/ 1904147 h 3564014"/>
              <a:gd name="connsiteX38" fmla="*/ 646007 w 840223"/>
              <a:gd name="connsiteY38" fmla="*/ 1882750 h 3564014"/>
              <a:gd name="connsiteX39" fmla="*/ 645184 w 840223"/>
              <a:gd name="connsiteY39" fmla="*/ 1882750 h 3564014"/>
              <a:gd name="connsiteX40" fmla="*/ 662466 w 840223"/>
              <a:gd name="connsiteY40" fmla="*/ 1845719 h 3564014"/>
              <a:gd name="connsiteX41" fmla="*/ 680570 w 840223"/>
              <a:gd name="connsiteY41" fmla="*/ 1781529 h 3564014"/>
              <a:gd name="connsiteX42" fmla="*/ 470721 w 840223"/>
              <a:gd name="connsiteY42" fmla="*/ 1781529 h 3564014"/>
              <a:gd name="connsiteX43" fmla="*/ 469898 w 840223"/>
              <a:gd name="connsiteY43" fmla="*/ 1781529 h 3564014"/>
              <a:gd name="connsiteX44" fmla="*/ 201620 w 840223"/>
              <a:gd name="connsiteY44" fmla="*/ 1781529 h 3564014"/>
              <a:gd name="connsiteX45" fmla="*/ 222194 w 840223"/>
              <a:gd name="connsiteY45" fmla="*/ 1845718 h 3564014"/>
              <a:gd name="connsiteX46" fmla="*/ 250174 w 840223"/>
              <a:gd name="connsiteY46" fmla="*/ 1903324 h 3564014"/>
              <a:gd name="connsiteX47" fmla="*/ 257580 w 840223"/>
              <a:gd name="connsiteY47" fmla="*/ 1914845 h 3564014"/>
              <a:gd name="connsiteX48" fmla="*/ 257580 w 840223"/>
              <a:gd name="connsiteY48" fmla="*/ 1915668 h 3564014"/>
              <a:gd name="connsiteX49" fmla="*/ 683040 w 840223"/>
              <a:gd name="connsiteY49" fmla="*/ 2634916 h 3564014"/>
              <a:gd name="connsiteX50" fmla="*/ 681394 w 840223"/>
              <a:gd name="connsiteY50" fmla="*/ 2625041 h 3564014"/>
              <a:gd name="connsiteX51" fmla="*/ 650122 w 840223"/>
              <a:gd name="connsiteY51" fmla="*/ 2542747 h 3564014"/>
              <a:gd name="connsiteX52" fmla="*/ 618850 w 840223"/>
              <a:gd name="connsiteY52" fmla="*/ 2494194 h 3564014"/>
              <a:gd name="connsiteX53" fmla="*/ 190099 w 840223"/>
              <a:gd name="connsiteY53" fmla="*/ 2494194 h 3564014"/>
              <a:gd name="connsiteX54" fmla="*/ 158827 w 840223"/>
              <a:gd name="connsiteY54" fmla="*/ 2542747 h 3564014"/>
              <a:gd name="connsiteX55" fmla="*/ 130847 w 840223"/>
              <a:gd name="connsiteY55" fmla="*/ 2625041 h 3564014"/>
              <a:gd name="connsiteX56" fmla="*/ 130025 w 840223"/>
              <a:gd name="connsiteY56" fmla="*/ 2634916 h 3564014"/>
              <a:gd name="connsiteX57" fmla="*/ 624610 w 840223"/>
              <a:gd name="connsiteY57" fmla="*/ 2822546 h 3564014"/>
              <a:gd name="connsiteX58" fmla="*/ 659174 w 840223"/>
              <a:gd name="connsiteY58" fmla="*/ 2764940 h 3564014"/>
              <a:gd name="connsiteX59" fmla="*/ 682216 w 840223"/>
              <a:gd name="connsiteY59" fmla="*/ 2695813 h 3564014"/>
              <a:gd name="connsiteX60" fmla="*/ 134962 w 840223"/>
              <a:gd name="connsiteY60" fmla="*/ 2695813 h 3564014"/>
              <a:gd name="connsiteX61" fmla="*/ 161296 w 840223"/>
              <a:gd name="connsiteY61" fmla="*/ 2764940 h 3564014"/>
              <a:gd name="connsiteX62" fmla="*/ 198328 w 840223"/>
              <a:gd name="connsiteY62" fmla="*/ 2822546 h 3564014"/>
              <a:gd name="connsiteX63" fmla="*/ 210673 w 840223"/>
              <a:gd name="connsiteY63" fmla="*/ 2837359 h 3564014"/>
              <a:gd name="connsiteX64" fmla="*/ 613913 w 840223"/>
              <a:gd name="connsiteY64" fmla="*/ 2837359 h 3564014"/>
              <a:gd name="connsiteX65" fmla="*/ 624610 w 840223"/>
              <a:gd name="connsiteY65" fmla="*/ 2822546 h 3564014"/>
              <a:gd name="connsiteX66" fmla="*/ 396657 w 840223"/>
              <a:gd name="connsiteY66" fmla="*/ 3210973 h 3564014"/>
              <a:gd name="connsiteX67" fmla="*/ 129201 w 840223"/>
              <a:gd name="connsiteY67" fmla="*/ 3564014 h 3564014"/>
              <a:gd name="connsiteX68" fmla="*/ 0 w 840223"/>
              <a:gd name="connsiteY68" fmla="*/ 3564014 h 3564014"/>
              <a:gd name="connsiteX69" fmla="*/ 302018 w 840223"/>
              <a:gd name="connsiteY69" fmla="*/ 3132794 h 3564014"/>
              <a:gd name="connsiteX70" fmla="*/ 371145 w 840223"/>
              <a:gd name="connsiteY70" fmla="*/ 3189577 h 3564014"/>
              <a:gd name="connsiteX71" fmla="*/ 396657 w 840223"/>
              <a:gd name="connsiteY71" fmla="*/ 3210973 h 3564014"/>
              <a:gd name="connsiteX72" fmla="*/ 840220 w 840223"/>
              <a:gd name="connsiteY72" fmla="*/ 3562368 h 3564014"/>
              <a:gd name="connsiteX73" fmla="*/ 711020 w 840223"/>
              <a:gd name="connsiteY73" fmla="*/ 3562368 h 3564014"/>
              <a:gd name="connsiteX74" fmla="*/ 435335 w 840223"/>
              <a:gd name="connsiteY74" fmla="*/ 3209327 h 3564014"/>
              <a:gd name="connsiteX75" fmla="*/ 425459 w 840223"/>
              <a:gd name="connsiteY75" fmla="*/ 3201098 h 3564014"/>
              <a:gd name="connsiteX76" fmla="*/ 415584 w 840223"/>
              <a:gd name="connsiteY76" fmla="*/ 3192868 h 3564014"/>
              <a:gd name="connsiteX77" fmla="*/ 388427 w 840223"/>
              <a:gd name="connsiteY77" fmla="*/ 3170649 h 3564014"/>
              <a:gd name="connsiteX78" fmla="*/ 320946 w 840223"/>
              <a:gd name="connsiteY78" fmla="*/ 3114689 h 3564014"/>
              <a:gd name="connsiteX79" fmla="*/ 311071 w 840223"/>
              <a:gd name="connsiteY79" fmla="*/ 3106460 h 3564014"/>
              <a:gd name="connsiteX80" fmla="*/ 301196 w 840223"/>
              <a:gd name="connsiteY80" fmla="*/ 3098231 h 3564014"/>
              <a:gd name="connsiteX81" fmla="*/ 0 w 840223"/>
              <a:gd name="connsiteY81" fmla="*/ 2650552 h 3564014"/>
              <a:gd name="connsiteX82" fmla="*/ 311071 w 840223"/>
              <a:gd name="connsiteY82" fmla="*/ 2209457 h 3564014"/>
              <a:gd name="connsiteX83" fmla="*/ 320947 w 840223"/>
              <a:gd name="connsiteY83" fmla="*/ 2201228 h 3564014"/>
              <a:gd name="connsiteX84" fmla="*/ 330822 w 840223"/>
              <a:gd name="connsiteY84" fmla="*/ 2192998 h 3564014"/>
              <a:gd name="connsiteX85" fmla="*/ 348103 w 840223"/>
              <a:gd name="connsiteY85" fmla="*/ 2179008 h 3564014"/>
              <a:gd name="connsiteX86" fmla="*/ 427105 w 840223"/>
              <a:gd name="connsiteY86" fmla="*/ 2115642 h 3564014"/>
              <a:gd name="connsiteX87" fmla="*/ 436980 w 840223"/>
              <a:gd name="connsiteY87" fmla="*/ 2107413 h 3564014"/>
              <a:gd name="connsiteX88" fmla="*/ 446856 w 840223"/>
              <a:gd name="connsiteY88" fmla="*/ 2099184 h 3564014"/>
              <a:gd name="connsiteX89" fmla="*/ 581818 w 840223"/>
              <a:gd name="connsiteY89" fmla="*/ 1969982 h 3564014"/>
              <a:gd name="connsiteX90" fmla="*/ 297081 w 840223"/>
              <a:gd name="connsiteY90" fmla="*/ 1969982 h 3564014"/>
              <a:gd name="connsiteX91" fmla="*/ 408178 w 840223"/>
              <a:gd name="connsiteY91" fmla="*/ 2097538 h 3564014"/>
              <a:gd name="connsiteX92" fmla="*/ 329176 w 840223"/>
              <a:gd name="connsiteY92" fmla="*/ 2160903 h 3564014"/>
              <a:gd name="connsiteX93" fmla="*/ 311894 w 840223"/>
              <a:gd name="connsiteY93" fmla="*/ 2174894 h 3564014"/>
              <a:gd name="connsiteX94" fmla="*/ 64190 w 840223"/>
              <a:gd name="connsiteY94" fmla="*/ 1702527 h 3564014"/>
              <a:gd name="connsiteX95" fmla="*/ 336582 w 840223"/>
              <a:gd name="connsiteY95" fmla="*/ 1327267 h 3564014"/>
              <a:gd name="connsiteX96" fmla="*/ 393365 w 840223"/>
              <a:gd name="connsiteY96" fmla="*/ 1373352 h 3564014"/>
              <a:gd name="connsiteX97" fmla="*/ 433689 w 840223"/>
              <a:gd name="connsiteY97" fmla="*/ 1405446 h 3564014"/>
              <a:gd name="connsiteX98" fmla="*/ 286383 w 840223"/>
              <a:gd name="connsiteY98" fmla="*/ 1528887 h 3564014"/>
              <a:gd name="connsiteX99" fmla="*/ 604860 w 840223"/>
              <a:gd name="connsiteY99" fmla="*/ 1528887 h 3564014"/>
              <a:gd name="connsiteX100" fmla="*/ 476482 w 840223"/>
              <a:gd name="connsiteY100" fmla="*/ 1406269 h 3564014"/>
              <a:gd name="connsiteX101" fmla="*/ 466606 w 840223"/>
              <a:gd name="connsiteY101" fmla="*/ 1398040 h 3564014"/>
              <a:gd name="connsiteX102" fmla="*/ 455908 w 840223"/>
              <a:gd name="connsiteY102" fmla="*/ 1389811 h 3564014"/>
              <a:gd name="connsiteX103" fmla="*/ 413116 w 840223"/>
              <a:gd name="connsiteY103" fmla="*/ 1355247 h 3564014"/>
              <a:gd name="connsiteX104" fmla="*/ 358802 w 840223"/>
              <a:gd name="connsiteY104" fmla="*/ 1311631 h 3564014"/>
              <a:gd name="connsiteX105" fmla="*/ 348926 w 840223"/>
              <a:gd name="connsiteY105" fmla="*/ 1303402 h 3564014"/>
              <a:gd name="connsiteX106" fmla="*/ 339051 w 840223"/>
              <a:gd name="connsiteY106" fmla="*/ 1295172 h 3564014"/>
              <a:gd name="connsiteX107" fmla="*/ 82294 w 840223"/>
              <a:gd name="connsiteY107" fmla="*/ 856547 h 3564014"/>
              <a:gd name="connsiteX108" fmla="*/ 339051 w 840223"/>
              <a:gd name="connsiteY108" fmla="*/ 403107 h 3564014"/>
              <a:gd name="connsiteX109" fmla="*/ 347281 w 840223"/>
              <a:gd name="connsiteY109" fmla="*/ 393232 h 3564014"/>
              <a:gd name="connsiteX110" fmla="*/ 355510 w 840223"/>
              <a:gd name="connsiteY110" fmla="*/ 383357 h 3564014"/>
              <a:gd name="connsiteX111" fmla="*/ 371969 w 840223"/>
              <a:gd name="connsiteY111" fmla="*/ 365252 h 3564014"/>
              <a:gd name="connsiteX112" fmla="*/ 436158 w 840223"/>
              <a:gd name="connsiteY112" fmla="*/ 292011 h 3564014"/>
              <a:gd name="connsiteX113" fmla="*/ 444387 w 840223"/>
              <a:gd name="connsiteY113" fmla="*/ 282136 h 3564014"/>
              <a:gd name="connsiteX114" fmla="*/ 452617 w 840223"/>
              <a:gd name="connsiteY114" fmla="*/ 272260 h 3564014"/>
              <a:gd name="connsiteX115" fmla="*/ 471157 w 840223"/>
              <a:gd name="connsiteY115" fmla="*/ 249683 h 3564014"/>
              <a:gd name="connsiteX116" fmla="*/ 576947 w 840223"/>
              <a:gd name="connsiteY116" fmla="*/ 317942 h 3564014"/>
              <a:gd name="connsiteX117" fmla="*/ 539848 w 840223"/>
              <a:gd name="connsiteY117" fmla="*/ 361138 h 3564014"/>
              <a:gd name="connsiteX118" fmla="*/ 531619 w 840223"/>
              <a:gd name="connsiteY118" fmla="*/ 371013 h 3564014"/>
              <a:gd name="connsiteX119" fmla="*/ 523390 w 840223"/>
              <a:gd name="connsiteY119" fmla="*/ 380888 h 3564014"/>
              <a:gd name="connsiteX120" fmla="*/ 471544 w 840223"/>
              <a:gd name="connsiteY120" fmla="*/ 440140 h 3564014"/>
              <a:gd name="connsiteX121" fmla="*/ 442741 w 840223"/>
              <a:gd name="connsiteY121" fmla="*/ 472234 h 3564014"/>
              <a:gd name="connsiteX122" fmla="*/ 434512 w 840223"/>
              <a:gd name="connsiteY122" fmla="*/ 482109 h 3564014"/>
              <a:gd name="connsiteX123" fmla="*/ 426283 w 840223"/>
              <a:gd name="connsiteY123" fmla="*/ 491984 h 3564014"/>
              <a:gd name="connsiteX124" fmla="*/ 296258 w 840223"/>
              <a:gd name="connsiteY124" fmla="*/ 653280 h 3564014"/>
              <a:gd name="connsiteX125" fmla="*/ 612267 w 840223"/>
              <a:gd name="connsiteY125" fmla="*/ 653280 h 3564014"/>
              <a:gd name="connsiteX126" fmla="*/ 463314 w 840223"/>
              <a:gd name="connsiteY126" fmla="*/ 490339 h 3564014"/>
              <a:gd name="connsiteX127" fmla="*/ 494586 w 840223"/>
              <a:gd name="connsiteY127" fmla="*/ 454953 h 3564014"/>
              <a:gd name="connsiteX128" fmla="*/ 543962 w 840223"/>
              <a:gd name="connsiteY128" fmla="*/ 398169 h 3564014"/>
              <a:gd name="connsiteX129" fmla="*/ 825408 w 840223"/>
              <a:gd name="connsiteY129" fmla="*/ 859838 h 3564014"/>
              <a:gd name="connsiteX130" fmla="*/ 572766 w 840223"/>
              <a:gd name="connsiteY130" fmla="*/ 1299287 h 3564014"/>
              <a:gd name="connsiteX131" fmla="*/ 516806 w 840223"/>
              <a:gd name="connsiteY131" fmla="*/ 1254025 h 3564014"/>
              <a:gd name="connsiteX132" fmla="*/ 476482 w 840223"/>
              <a:gd name="connsiteY132" fmla="*/ 1221931 h 3564014"/>
              <a:gd name="connsiteX133" fmla="*/ 605683 w 840223"/>
              <a:gd name="connsiteY133" fmla="*/ 1093553 h 3564014"/>
              <a:gd name="connsiteX134" fmla="*/ 302018 w 840223"/>
              <a:gd name="connsiteY134" fmla="*/ 1093553 h 3564014"/>
              <a:gd name="connsiteX135" fmla="*/ 436158 w 840223"/>
              <a:gd name="connsiteY135" fmla="*/ 1221931 h 3564014"/>
              <a:gd name="connsiteX136" fmla="*/ 446033 w 840223"/>
              <a:gd name="connsiteY136" fmla="*/ 1230161 h 3564014"/>
              <a:gd name="connsiteX137" fmla="*/ 455908 w 840223"/>
              <a:gd name="connsiteY137" fmla="*/ 1238390 h 3564014"/>
              <a:gd name="connsiteX138" fmla="*/ 497878 w 840223"/>
              <a:gd name="connsiteY138" fmla="*/ 1272130 h 3564014"/>
              <a:gd name="connsiteX139" fmla="*/ 552192 w 840223"/>
              <a:gd name="connsiteY139" fmla="*/ 1315746 h 3564014"/>
              <a:gd name="connsiteX140" fmla="*/ 562067 w 840223"/>
              <a:gd name="connsiteY140" fmla="*/ 1323976 h 3564014"/>
              <a:gd name="connsiteX141" fmla="*/ 571942 w 840223"/>
              <a:gd name="connsiteY141" fmla="*/ 1332205 h 3564014"/>
              <a:gd name="connsiteX142" fmla="*/ 794959 w 840223"/>
              <a:gd name="connsiteY142" fmla="*/ 1619410 h 3564014"/>
              <a:gd name="connsiteX143" fmla="*/ 794136 w 840223"/>
              <a:gd name="connsiteY143" fmla="*/ 1619410 h 3564014"/>
              <a:gd name="connsiteX144" fmla="*/ 812241 w 840223"/>
              <a:gd name="connsiteY144" fmla="*/ 1738737 h 3564014"/>
              <a:gd name="connsiteX145" fmla="*/ 783438 w 840223"/>
              <a:gd name="connsiteY145" fmla="*/ 1882750 h 3564014"/>
              <a:gd name="connsiteX146" fmla="*/ 784261 w 840223"/>
              <a:gd name="connsiteY146" fmla="*/ 1882750 h 3564014"/>
              <a:gd name="connsiteX147" fmla="*/ 533265 w 840223"/>
              <a:gd name="connsiteY147" fmla="*/ 2187237 h 3564014"/>
              <a:gd name="connsiteX148" fmla="*/ 523389 w 840223"/>
              <a:gd name="connsiteY148" fmla="*/ 2195467 h 3564014"/>
              <a:gd name="connsiteX149" fmla="*/ 513514 w 840223"/>
              <a:gd name="connsiteY149" fmla="*/ 2203696 h 3564014"/>
              <a:gd name="connsiteX150" fmla="*/ 432866 w 840223"/>
              <a:gd name="connsiteY150" fmla="*/ 2268709 h 3564014"/>
              <a:gd name="connsiteX151" fmla="*/ 417230 w 840223"/>
              <a:gd name="connsiteY151" fmla="*/ 2281052 h 3564014"/>
              <a:gd name="connsiteX152" fmla="*/ 406532 w 840223"/>
              <a:gd name="connsiteY152" fmla="*/ 2289282 h 3564014"/>
              <a:gd name="connsiteX153" fmla="*/ 396657 w 840223"/>
              <a:gd name="connsiteY153" fmla="*/ 2297511 h 3564014"/>
              <a:gd name="connsiteX154" fmla="*/ 242767 w 840223"/>
              <a:gd name="connsiteY154" fmla="*/ 2433296 h 3564014"/>
              <a:gd name="connsiteX155" fmla="*/ 571120 w 840223"/>
              <a:gd name="connsiteY155" fmla="*/ 2433296 h 3564014"/>
              <a:gd name="connsiteX156" fmla="*/ 438626 w 840223"/>
              <a:gd name="connsiteY156" fmla="*/ 2299157 h 3564014"/>
              <a:gd name="connsiteX157" fmla="*/ 453439 w 840223"/>
              <a:gd name="connsiteY157" fmla="*/ 2287636 h 3564014"/>
              <a:gd name="connsiteX158" fmla="*/ 534087 w 840223"/>
              <a:gd name="connsiteY158" fmla="*/ 2221801 h 3564014"/>
              <a:gd name="connsiteX159" fmla="*/ 814710 w 840223"/>
              <a:gd name="connsiteY159" fmla="*/ 2659604 h 3564014"/>
              <a:gd name="connsiteX160" fmla="*/ 531619 w 840223"/>
              <a:gd name="connsiteY160" fmla="*/ 3097407 h 3564014"/>
              <a:gd name="connsiteX161" fmla="*/ 497055 w 840223"/>
              <a:gd name="connsiteY161" fmla="*/ 3068605 h 3564014"/>
              <a:gd name="connsiteX162" fmla="*/ 436981 w 840223"/>
              <a:gd name="connsiteY162" fmla="*/ 3019229 h 3564014"/>
              <a:gd name="connsiteX163" fmla="*/ 562891 w 840223"/>
              <a:gd name="connsiteY163" fmla="*/ 2899080 h 3564014"/>
              <a:gd name="connsiteX164" fmla="*/ 264987 w 840223"/>
              <a:gd name="connsiteY164" fmla="*/ 2899080 h 3564014"/>
              <a:gd name="connsiteX165" fmla="*/ 396657 w 840223"/>
              <a:gd name="connsiteY165" fmla="*/ 3019229 h 3564014"/>
              <a:gd name="connsiteX166" fmla="*/ 406532 w 840223"/>
              <a:gd name="connsiteY166" fmla="*/ 3027458 h 3564014"/>
              <a:gd name="connsiteX167" fmla="*/ 416407 w 840223"/>
              <a:gd name="connsiteY167" fmla="*/ 3035687 h 3564014"/>
              <a:gd name="connsiteX168" fmla="*/ 477305 w 840223"/>
              <a:gd name="connsiteY168" fmla="*/ 3086710 h 3564014"/>
              <a:gd name="connsiteX169" fmla="*/ 511045 w 840223"/>
              <a:gd name="connsiteY169" fmla="*/ 3114689 h 3564014"/>
              <a:gd name="connsiteX170" fmla="*/ 520920 w 840223"/>
              <a:gd name="connsiteY170" fmla="*/ 3122919 h 3564014"/>
              <a:gd name="connsiteX171" fmla="*/ 530795 w 840223"/>
              <a:gd name="connsiteY171" fmla="*/ 3131148 h 3564014"/>
              <a:gd name="connsiteX172" fmla="*/ 840220 w 840223"/>
              <a:gd name="connsiteY172" fmla="*/ 3562368 h 356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840223" h="3564014">
                <a:moveTo>
                  <a:pt x="415585" y="273907"/>
                </a:moveTo>
                <a:cubicBezTo>
                  <a:pt x="393365" y="299417"/>
                  <a:pt x="371146" y="324929"/>
                  <a:pt x="348926" y="350440"/>
                </a:cubicBezTo>
                <a:cubicBezTo>
                  <a:pt x="344812" y="355377"/>
                  <a:pt x="339874" y="361138"/>
                  <a:pt x="335759" y="366076"/>
                </a:cubicBezTo>
                <a:cubicBezTo>
                  <a:pt x="264164" y="296949"/>
                  <a:pt x="181870" y="231114"/>
                  <a:pt x="136608" y="147174"/>
                </a:cubicBezTo>
                <a:cubicBezTo>
                  <a:pt x="113565" y="104382"/>
                  <a:pt x="97724" y="62000"/>
                  <a:pt x="87746" y="20442"/>
                </a:cubicBezTo>
                <a:lnTo>
                  <a:pt x="84187" y="0"/>
                </a:lnTo>
                <a:lnTo>
                  <a:pt x="262577" y="115102"/>
                </a:lnTo>
                <a:lnTo>
                  <a:pt x="275093" y="135730"/>
                </a:lnTo>
                <a:cubicBezTo>
                  <a:pt x="313128" y="185030"/>
                  <a:pt x="368060" y="227616"/>
                  <a:pt x="415585" y="273907"/>
                </a:cubicBezTo>
                <a:close/>
                <a:moveTo>
                  <a:pt x="695383" y="842556"/>
                </a:moveTo>
                <a:cubicBezTo>
                  <a:pt x="695383" y="836796"/>
                  <a:pt x="694561" y="831858"/>
                  <a:pt x="693737" y="826097"/>
                </a:cubicBezTo>
                <a:cubicBezTo>
                  <a:pt x="689623" y="798941"/>
                  <a:pt x="680570" y="770961"/>
                  <a:pt x="668227" y="743804"/>
                </a:cubicBezTo>
                <a:cubicBezTo>
                  <a:pt x="663289" y="731460"/>
                  <a:pt x="656705" y="719939"/>
                  <a:pt x="650122" y="708418"/>
                </a:cubicBezTo>
                <a:lnTo>
                  <a:pt x="259226" y="708418"/>
                </a:lnTo>
                <a:cubicBezTo>
                  <a:pt x="252642" y="720761"/>
                  <a:pt x="246059" y="732283"/>
                  <a:pt x="240298" y="743804"/>
                </a:cubicBezTo>
                <a:cubicBezTo>
                  <a:pt x="226308" y="771784"/>
                  <a:pt x="216433" y="799763"/>
                  <a:pt x="212319" y="826098"/>
                </a:cubicBezTo>
                <a:cubicBezTo>
                  <a:pt x="211495" y="831859"/>
                  <a:pt x="210673" y="837619"/>
                  <a:pt x="209849" y="842556"/>
                </a:cubicBezTo>
                <a:close/>
                <a:moveTo>
                  <a:pt x="645184" y="1034301"/>
                </a:moveTo>
                <a:cubicBezTo>
                  <a:pt x="645184" y="1033478"/>
                  <a:pt x="646007" y="1033478"/>
                  <a:pt x="646007" y="1032655"/>
                </a:cubicBezTo>
                <a:cubicBezTo>
                  <a:pt x="656706" y="1014551"/>
                  <a:pt x="666581" y="994800"/>
                  <a:pt x="673987" y="975050"/>
                </a:cubicBezTo>
                <a:cubicBezTo>
                  <a:pt x="683040" y="952007"/>
                  <a:pt x="689623" y="926496"/>
                  <a:pt x="692915" y="900985"/>
                </a:cubicBezTo>
                <a:lnTo>
                  <a:pt x="212319" y="900985"/>
                </a:lnTo>
                <a:cubicBezTo>
                  <a:pt x="215610" y="926496"/>
                  <a:pt x="221370" y="951184"/>
                  <a:pt x="230423" y="975050"/>
                </a:cubicBezTo>
                <a:cubicBezTo>
                  <a:pt x="237829" y="994800"/>
                  <a:pt x="247704" y="1014551"/>
                  <a:pt x="258403" y="1032655"/>
                </a:cubicBezTo>
                <a:cubicBezTo>
                  <a:pt x="259226" y="1033478"/>
                  <a:pt x="259226" y="1033478"/>
                  <a:pt x="260049" y="1034301"/>
                </a:cubicBezTo>
                <a:close/>
                <a:moveTo>
                  <a:pt x="683862" y="1723100"/>
                </a:moveTo>
                <a:cubicBezTo>
                  <a:pt x="683040" y="1716517"/>
                  <a:pt x="683040" y="1710757"/>
                  <a:pt x="682216" y="1704996"/>
                </a:cubicBezTo>
                <a:cubicBezTo>
                  <a:pt x="678924" y="1676193"/>
                  <a:pt x="671518" y="1648213"/>
                  <a:pt x="659997" y="1622702"/>
                </a:cubicBezTo>
                <a:cubicBezTo>
                  <a:pt x="659997" y="1621056"/>
                  <a:pt x="659174" y="1620233"/>
                  <a:pt x="658351" y="1618588"/>
                </a:cubicBezTo>
                <a:cubicBezTo>
                  <a:pt x="654236" y="1608712"/>
                  <a:pt x="649299" y="1598837"/>
                  <a:pt x="643539" y="1588962"/>
                </a:cubicBezTo>
                <a:lnTo>
                  <a:pt x="235361" y="1588962"/>
                </a:lnTo>
                <a:cubicBezTo>
                  <a:pt x="227954" y="1600483"/>
                  <a:pt x="220548" y="1611181"/>
                  <a:pt x="214787" y="1622702"/>
                </a:cubicBezTo>
                <a:cubicBezTo>
                  <a:pt x="201620" y="1649036"/>
                  <a:pt x="193391" y="1676193"/>
                  <a:pt x="193391" y="1704996"/>
                </a:cubicBezTo>
                <a:cubicBezTo>
                  <a:pt x="193391" y="1710757"/>
                  <a:pt x="193391" y="1717340"/>
                  <a:pt x="194214" y="1723100"/>
                </a:cubicBezTo>
                <a:lnTo>
                  <a:pt x="469898" y="1723100"/>
                </a:lnTo>
                <a:lnTo>
                  <a:pt x="470721" y="1723100"/>
                </a:lnTo>
                <a:close/>
                <a:moveTo>
                  <a:pt x="626256" y="1915668"/>
                </a:moveTo>
                <a:cubicBezTo>
                  <a:pt x="628726" y="1912376"/>
                  <a:pt x="631194" y="1908262"/>
                  <a:pt x="633663" y="1904147"/>
                </a:cubicBezTo>
                <a:cubicBezTo>
                  <a:pt x="637778" y="1896741"/>
                  <a:pt x="641893" y="1890157"/>
                  <a:pt x="646007" y="1882750"/>
                </a:cubicBezTo>
                <a:lnTo>
                  <a:pt x="645184" y="1882750"/>
                </a:lnTo>
                <a:cubicBezTo>
                  <a:pt x="651768" y="1870407"/>
                  <a:pt x="657528" y="1858062"/>
                  <a:pt x="662466" y="1845719"/>
                </a:cubicBezTo>
                <a:cubicBezTo>
                  <a:pt x="670695" y="1825145"/>
                  <a:pt x="677279" y="1803748"/>
                  <a:pt x="680570" y="1781529"/>
                </a:cubicBezTo>
                <a:lnTo>
                  <a:pt x="470721" y="1781529"/>
                </a:lnTo>
                <a:lnTo>
                  <a:pt x="469898" y="1781529"/>
                </a:lnTo>
                <a:lnTo>
                  <a:pt x="201620" y="1781529"/>
                </a:lnTo>
                <a:cubicBezTo>
                  <a:pt x="206558" y="1802926"/>
                  <a:pt x="213965" y="1824322"/>
                  <a:pt x="222194" y="1845718"/>
                </a:cubicBezTo>
                <a:cubicBezTo>
                  <a:pt x="229600" y="1865469"/>
                  <a:pt x="239475" y="1884396"/>
                  <a:pt x="250174" y="1903324"/>
                </a:cubicBezTo>
                <a:cubicBezTo>
                  <a:pt x="252642" y="1906616"/>
                  <a:pt x="255111" y="1910730"/>
                  <a:pt x="257580" y="1914845"/>
                </a:cubicBezTo>
                <a:lnTo>
                  <a:pt x="257580" y="1915668"/>
                </a:lnTo>
                <a:close/>
                <a:moveTo>
                  <a:pt x="683040" y="2634916"/>
                </a:moveTo>
                <a:cubicBezTo>
                  <a:pt x="682216" y="2631624"/>
                  <a:pt x="682216" y="2628332"/>
                  <a:pt x="681394" y="2625041"/>
                </a:cubicBezTo>
                <a:cubicBezTo>
                  <a:pt x="675633" y="2597884"/>
                  <a:pt x="664935" y="2569904"/>
                  <a:pt x="650122" y="2542747"/>
                </a:cubicBezTo>
                <a:cubicBezTo>
                  <a:pt x="641069" y="2526288"/>
                  <a:pt x="630371" y="2510653"/>
                  <a:pt x="618850" y="2494194"/>
                </a:cubicBezTo>
                <a:lnTo>
                  <a:pt x="190099" y="2494194"/>
                </a:lnTo>
                <a:cubicBezTo>
                  <a:pt x="178578" y="2509829"/>
                  <a:pt x="167880" y="2526288"/>
                  <a:pt x="158827" y="2542747"/>
                </a:cubicBezTo>
                <a:cubicBezTo>
                  <a:pt x="144014" y="2569081"/>
                  <a:pt x="134962" y="2597061"/>
                  <a:pt x="130847" y="2625041"/>
                </a:cubicBezTo>
                <a:cubicBezTo>
                  <a:pt x="130025" y="2628332"/>
                  <a:pt x="130025" y="2631624"/>
                  <a:pt x="130025" y="2634916"/>
                </a:cubicBezTo>
                <a:close/>
                <a:moveTo>
                  <a:pt x="624610" y="2822546"/>
                </a:moveTo>
                <a:cubicBezTo>
                  <a:pt x="638601" y="2803619"/>
                  <a:pt x="650122" y="2784691"/>
                  <a:pt x="659174" y="2764940"/>
                </a:cubicBezTo>
                <a:cubicBezTo>
                  <a:pt x="669873" y="2741898"/>
                  <a:pt x="678102" y="2718856"/>
                  <a:pt x="682216" y="2695813"/>
                </a:cubicBezTo>
                <a:lnTo>
                  <a:pt x="134962" y="2695813"/>
                </a:lnTo>
                <a:cubicBezTo>
                  <a:pt x="139900" y="2718856"/>
                  <a:pt x="148952" y="2741898"/>
                  <a:pt x="161296" y="2764940"/>
                </a:cubicBezTo>
                <a:cubicBezTo>
                  <a:pt x="171172" y="2783868"/>
                  <a:pt x="184339" y="2803619"/>
                  <a:pt x="198328" y="2822546"/>
                </a:cubicBezTo>
                <a:cubicBezTo>
                  <a:pt x="201620" y="2827484"/>
                  <a:pt x="205735" y="2832421"/>
                  <a:pt x="210673" y="2837359"/>
                </a:cubicBezTo>
                <a:lnTo>
                  <a:pt x="613913" y="2837359"/>
                </a:lnTo>
                <a:cubicBezTo>
                  <a:pt x="617204" y="2832421"/>
                  <a:pt x="621319" y="2827484"/>
                  <a:pt x="624610" y="2822546"/>
                </a:cubicBezTo>
                <a:close/>
                <a:moveTo>
                  <a:pt x="396657" y="3210973"/>
                </a:moveTo>
                <a:cubicBezTo>
                  <a:pt x="254288" y="3332768"/>
                  <a:pt x="129201" y="3448802"/>
                  <a:pt x="129201" y="3564014"/>
                </a:cubicBezTo>
                <a:lnTo>
                  <a:pt x="0" y="3564014"/>
                </a:lnTo>
                <a:cubicBezTo>
                  <a:pt x="0" y="3403540"/>
                  <a:pt x="146483" y="3265287"/>
                  <a:pt x="302018" y="3132794"/>
                </a:cubicBezTo>
                <a:cubicBezTo>
                  <a:pt x="324238" y="3151721"/>
                  <a:pt x="347280" y="3170649"/>
                  <a:pt x="371145" y="3189577"/>
                </a:cubicBezTo>
                <a:cubicBezTo>
                  <a:pt x="379375" y="3196983"/>
                  <a:pt x="388427" y="3203567"/>
                  <a:pt x="396657" y="3210973"/>
                </a:cubicBezTo>
                <a:close/>
                <a:moveTo>
                  <a:pt x="840220" y="3562368"/>
                </a:moveTo>
                <a:lnTo>
                  <a:pt x="711020" y="3562368"/>
                </a:lnTo>
                <a:cubicBezTo>
                  <a:pt x="711019" y="3448802"/>
                  <a:pt x="577703" y="3327830"/>
                  <a:pt x="435335" y="3209327"/>
                </a:cubicBezTo>
                <a:cubicBezTo>
                  <a:pt x="432043" y="3206858"/>
                  <a:pt x="428751" y="3203567"/>
                  <a:pt x="425459" y="3201098"/>
                </a:cubicBezTo>
                <a:cubicBezTo>
                  <a:pt x="422168" y="3198629"/>
                  <a:pt x="418876" y="3195337"/>
                  <a:pt x="415584" y="3192868"/>
                </a:cubicBezTo>
                <a:cubicBezTo>
                  <a:pt x="406532" y="3185462"/>
                  <a:pt x="397479" y="3178055"/>
                  <a:pt x="388427" y="3170649"/>
                </a:cubicBezTo>
                <a:cubicBezTo>
                  <a:pt x="366208" y="3152545"/>
                  <a:pt x="343165" y="3133617"/>
                  <a:pt x="320946" y="3114689"/>
                </a:cubicBezTo>
                <a:cubicBezTo>
                  <a:pt x="317655" y="3112220"/>
                  <a:pt x="314363" y="3108928"/>
                  <a:pt x="311071" y="3106460"/>
                </a:cubicBezTo>
                <a:cubicBezTo>
                  <a:pt x="307779" y="3103991"/>
                  <a:pt x="304488" y="3100699"/>
                  <a:pt x="301196" y="3098231"/>
                </a:cubicBezTo>
                <a:cubicBezTo>
                  <a:pt x="141546" y="2962445"/>
                  <a:pt x="0" y="2820077"/>
                  <a:pt x="0" y="2650552"/>
                </a:cubicBezTo>
                <a:cubicBezTo>
                  <a:pt x="0" y="2474443"/>
                  <a:pt x="151421" y="2339481"/>
                  <a:pt x="311071" y="2209457"/>
                </a:cubicBezTo>
                <a:cubicBezTo>
                  <a:pt x="314363" y="2206988"/>
                  <a:pt x="317655" y="2203696"/>
                  <a:pt x="320947" y="2201228"/>
                </a:cubicBezTo>
                <a:cubicBezTo>
                  <a:pt x="324238" y="2198759"/>
                  <a:pt x="327530" y="2195467"/>
                  <a:pt x="330822" y="2192998"/>
                </a:cubicBezTo>
                <a:cubicBezTo>
                  <a:pt x="336582" y="2188061"/>
                  <a:pt x="342343" y="2183946"/>
                  <a:pt x="348103" y="2179008"/>
                </a:cubicBezTo>
                <a:cubicBezTo>
                  <a:pt x="374437" y="2158435"/>
                  <a:pt x="401595" y="2137039"/>
                  <a:pt x="427105" y="2115642"/>
                </a:cubicBezTo>
                <a:cubicBezTo>
                  <a:pt x="430397" y="2113173"/>
                  <a:pt x="433689" y="2109881"/>
                  <a:pt x="436980" y="2107413"/>
                </a:cubicBezTo>
                <a:cubicBezTo>
                  <a:pt x="440272" y="2104944"/>
                  <a:pt x="443564" y="2101652"/>
                  <a:pt x="446856" y="2099184"/>
                </a:cubicBezTo>
                <a:cubicBezTo>
                  <a:pt x="496232" y="2057213"/>
                  <a:pt x="543140" y="2014420"/>
                  <a:pt x="581818" y="1969982"/>
                </a:cubicBezTo>
                <a:lnTo>
                  <a:pt x="297081" y="1969982"/>
                </a:lnTo>
                <a:cubicBezTo>
                  <a:pt x="329176" y="2013598"/>
                  <a:pt x="367854" y="2056391"/>
                  <a:pt x="408178" y="2097538"/>
                </a:cubicBezTo>
                <a:cubicBezTo>
                  <a:pt x="381844" y="2118934"/>
                  <a:pt x="355510" y="2139507"/>
                  <a:pt x="329176" y="2160903"/>
                </a:cubicBezTo>
                <a:cubicBezTo>
                  <a:pt x="323415" y="2165841"/>
                  <a:pt x="317655" y="2169956"/>
                  <a:pt x="311894" y="2174894"/>
                </a:cubicBezTo>
                <a:cubicBezTo>
                  <a:pt x="181047" y="2041578"/>
                  <a:pt x="64190" y="1890157"/>
                  <a:pt x="64190" y="1702527"/>
                </a:cubicBezTo>
                <a:cubicBezTo>
                  <a:pt x="64190" y="1547815"/>
                  <a:pt x="192568" y="1439187"/>
                  <a:pt x="336582" y="1327267"/>
                </a:cubicBezTo>
                <a:cubicBezTo>
                  <a:pt x="355510" y="1342903"/>
                  <a:pt x="374437" y="1358539"/>
                  <a:pt x="393365" y="1373352"/>
                </a:cubicBezTo>
                <a:cubicBezTo>
                  <a:pt x="407355" y="1384050"/>
                  <a:pt x="420522" y="1394748"/>
                  <a:pt x="433689" y="1405446"/>
                </a:cubicBezTo>
                <a:cubicBezTo>
                  <a:pt x="378552" y="1448239"/>
                  <a:pt x="327530" y="1488563"/>
                  <a:pt x="286383" y="1528887"/>
                </a:cubicBezTo>
                <a:lnTo>
                  <a:pt x="604860" y="1528887"/>
                </a:lnTo>
                <a:cubicBezTo>
                  <a:pt x="569474" y="1486917"/>
                  <a:pt x="525035" y="1446593"/>
                  <a:pt x="476482" y="1406269"/>
                </a:cubicBezTo>
                <a:cubicBezTo>
                  <a:pt x="473190" y="1403800"/>
                  <a:pt x="469898" y="1400508"/>
                  <a:pt x="466606" y="1398040"/>
                </a:cubicBezTo>
                <a:cubicBezTo>
                  <a:pt x="462492" y="1395571"/>
                  <a:pt x="459200" y="1392279"/>
                  <a:pt x="455908" y="1389811"/>
                </a:cubicBezTo>
                <a:cubicBezTo>
                  <a:pt x="441918" y="1378289"/>
                  <a:pt x="427929" y="1366768"/>
                  <a:pt x="413116" y="1355247"/>
                </a:cubicBezTo>
                <a:cubicBezTo>
                  <a:pt x="395011" y="1341257"/>
                  <a:pt x="376906" y="1326444"/>
                  <a:pt x="358802" y="1311631"/>
                </a:cubicBezTo>
                <a:cubicBezTo>
                  <a:pt x="355510" y="1309163"/>
                  <a:pt x="352218" y="1305871"/>
                  <a:pt x="348926" y="1303402"/>
                </a:cubicBezTo>
                <a:cubicBezTo>
                  <a:pt x="345635" y="1300933"/>
                  <a:pt x="342343" y="1297642"/>
                  <a:pt x="339051" y="1295172"/>
                </a:cubicBezTo>
                <a:cubicBezTo>
                  <a:pt x="207381" y="1184899"/>
                  <a:pt x="82294" y="1054052"/>
                  <a:pt x="82294" y="856547"/>
                </a:cubicBezTo>
                <a:cubicBezTo>
                  <a:pt x="82294" y="707594"/>
                  <a:pt x="203266" y="559465"/>
                  <a:pt x="339051" y="403107"/>
                </a:cubicBezTo>
                <a:cubicBezTo>
                  <a:pt x="341519" y="399815"/>
                  <a:pt x="343989" y="396524"/>
                  <a:pt x="347281" y="393232"/>
                </a:cubicBezTo>
                <a:cubicBezTo>
                  <a:pt x="349749" y="389940"/>
                  <a:pt x="352218" y="386648"/>
                  <a:pt x="355510" y="383357"/>
                </a:cubicBezTo>
                <a:cubicBezTo>
                  <a:pt x="361270" y="377596"/>
                  <a:pt x="366208" y="371835"/>
                  <a:pt x="371969" y="365252"/>
                </a:cubicBezTo>
                <a:cubicBezTo>
                  <a:pt x="393365" y="341387"/>
                  <a:pt x="414762" y="316699"/>
                  <a:pt x="436158" y="292011"/>
                </a:cubicBezTo>
                <a:cubicBezTo>
                  <a:pt x="438626" y="288719"/>
                  <a:pt x="441918" y="285427"/>
                  <a:pt x="444387" y="282136"/>
                </a:cubicBezTo>
                <a:cubicBezTo>
                  <a:pt x="446856" y="278844"/>
                  <a:pt x="450148" y="275552"/>
                  <a:pt x="452617" y="272260"/>
                </a:cubicBezTo>
                <a:lnTo>
                  <a:pt x="471157" y="249683"/>
                </a:lnTo>
                <a:lnTo>
                  <a:pt x="576947" y="317942"/>
                </a:lnTo>
                <a:lnTo>
                  <a:pt x="539848" y="361138"/>
                </a:lnTo>
                <a:cubicBezTo>
                  <a:pt x="537379" y="364429"/>
                  <a:pt x="534087" y="367721"/>
                  <a:pt x="531619" y="371013"/>
                </a:cubicBezTo>
                <a:cubicBezTo>
                  <a:pt x="529150" y="374305"/>
                  <a:pt x="525858" y="377596"/>
                  <a:pt x="523390" y="380888"/>
                </a:cubicBezTo>
                <a:cubicBezTo>
                  <a:pt x="506107" y="400639"/>
                  <a:pt x="488826" y="420389"/>
                  <a:pt x="471544" y="440140"/>
                </a:cubicBezTo>
                <a:cubicBezTo>
                  <a:pt x="461669" y="450838"/>
                  <a:pt x="451793" y="461536"/>
                  <a:pt x="442741" y="472234"/>
                </a:cubicBezTo>
                <a:cubicBezTo>
                  <a:pt x="440272" y="475526"/>
                  <a:pt x="436981" y="478818"/>
                  <a:pt x="434512" y="482109"/>
                </a:cubicBezTo>
                <a:cubicBezTo>
                  <a:pt x="432043" y="485401"/>
                  <a:pt x="428751" y="488693"/>
                  <a:pt x="426283" y="491984"/>
                </a:cubicBezTo>
                <a:cubicBezTo>
                  <a:pt x="377729" y="547122"/>
                  <a:pt x="333290" y="601436"/>
                  <a:pt x="296258" y="653280"/>
                </a:cubicBezTo>
                <a:lnTo>
                  <a:pt x="612267" y="653280"/>
                </a:lnTo>
                <a:cubicBezTo>
                  <a:pt x="571120" y="598966"/>
                  <a:pt x="519274" y="545476"/>
                  <a:pt x="463314" y="490339"/>
                </a:cubicBezTo>
                <a:cubicBezTo>
                  <a:pt x="474013" y="478818"/>
                  <a:pt x="483888" y="466474"/>
                  <a:pt x="494586" y="454953"/>
                </a:cubicBezTo>
                <a:cubicBezTo>
                  <a:pt x="511045" y="436025"/>
                  <a:pt x="527504" y="417098"/>
                  <a:pt x="543962" y="398169"/>
                </a:cubicBezTo>
                <a:cubicBezTo>
                  <a:pt x="694561" y="543830"/>
                  <a:pt x="825408" y="687021"/>
                  <a:pt x="825408" y="859838"/>
                </a:cubicBezTo>
                <a:cubicBezTo>
                  <a:pt x="825408" y="1049937"/>
                  <a:pt x="707728" y="1184899"/>
                  <a:pt x="572766" y="1299287"/>
                </a:cubicBezTo>
                <a:cubicBezTo>
                  <a:pt x="553838" y="1283651"/>
                  <a:pt x="535733" y="1268838"/>
                  <a:pt x="516806" y="1254025"/>
                </a:cubicBezTo>
                <a:cubicBezTo>
                  <a:pt x="503639" y="1243328"/>
                  <a:pt x="489649" y="1232629"/>
                  <a:pt x="476482" y="1221931"/>
                </a:cubicBezTo>
                <a:cubicBezTo>
                  <a:pt x="524212" y="1181607"/>
                  <a:pt x="569474" y="1138814"/>
                  <a:pt x="605683" y="1093553"/>
                </a:cubicBezTo>
                <a:lnTo>
                  <a:pt x="302018" y="1093553"/>
                </a:lnTo>
                <a:cubicBezTo>
                  <a:pt x="339874" y="1138814"/>
                  <a:pt x="386782" y="1180784"/>
                  <a:pt x="436158" y="1221931"/>
                </a:cubicBezTo>
                <a:cubicBezTo>
                  <a:pt x="439450" y="1224400"/>
                  <a:pt x="442741" y="1227691"/>
                  <a:pt x="446033" y="1230161"/>
                </a:cubicBezTo>
                <a:cubicBezTo>
                  <a:pt x="449325" y="1232629"/>
                  <a:pt x="452617" y="1235921"/>
                  <a:pt x="455908" y="1238390"/>
                </a:cubicBezTo>
                <a:cubicBezTo>
                  <a:pt x="469898" y="1249088"/>
                  <a:pt x="483888" y="1260609"/>
                  <a:pt x="497878" y="1272130"/>
                </a:cubicBezTo>
                <a:cubicBezTo>
                  <a:pt x="515983" y="1286943"/>
                  <a:pt x="534087" y="1300933"/>
                  <a:pt x="552192" y="1315746"/>
                </a:cubicBezTo>
                <a:cubicBezTo>
                  <a:pt x="555484" y="1318215"/>
                  <a:pt x="558775" y="1321506"/>
                  <a:pt x="562067" y="1323976"/>
                </a:cubicBezTo>
                <a:cubicBezTo>
                  <a:pt x="565359" y="1326444"/>
                  <a:pt x="568651" y="1329736"/>
                  <a:pt x="571942" y="1332205"/>
                </a:cubicBezTo>
                <a:cubicBezTo>
                  <a:pt x="669049" y="1413675"/>
                  <a:pt x="757927" y="1502553"/>
                  <a:pt x="794959" y="1619410"/>
                </a:cubicBezTo>
                <a:lnTo>
                  <a:pt x="794136" y="1619410"/>
                </a:lnTo>
                <a:cubicBezTo>
                  <a:pt x="805657" y="1656443"/>
                  <a:pt x="812241" y="1695944"/>
                  <a:pt x="812241" y="1738737"/>
                </a:cubicBezTo>
                <a:cubicBezTo>
                  <a:pt x="812241" y="1789759"/>
                  <a:pt x="801543" y="1837489"/>
                  <a:pt x="783438" y="1882750"/>
                </a:cubicBezTo>
                <a:lnTo>
                  <a:pt x="784261" y="1882750"/>
                </a:lnTo>
                <a:cubicBezTo>
                  <a:pt x="737354" y="1999608"/>
                  <a:pt x="638601" y="2098360"/>
                  <a:pt x="533265" y="2187237"/>
                </a:cubicBezTo>
                <a:cubicBezTo>
                  <a:pt x="529973" y="2189707"/>
                  <a:pt x="526681" y="2192998"/>
                  <a:pt x="523389" y="2195467"/>
                </a:cubicBezTo>
                <a:cubicBezTo>
                  <a:pt x="520098" y="2197936"/>
                  <a:pt x="516806" y="2201228"/>
                  <a:pt x="513514" y="2203696"/>
                </a:cubicBezTo>
                <a:cubicBezTo>
                  <a:pt x="486357" y="2225916"/>
                  <a:pt x="459200" y="2247312"/>
                  <a:pt x="432866" y="2268709"/>
                </a:cubicBezTo>
                <a:cubicBezTo>
                  <a:pt x="427105" y="2272823"/>
                  <a:pt x="422168" y="2276938"/>
                  <a:pt x="417230" y="2281052"/>
                </a:cubicBezTo>
                <a:cubicBezTo>
                  <a:pt x="413116" y="2283522"/>
                  <a:pt x="409824" y="2286813"/>
                  <a:pt x="406532" y="2289282"/>
                </a:cubicBezTo>
                <a:cubicBezTo>
                  <a:pt x="403240" y="2291751"/>
                  <a:pt x="399949" y="2295043"/>
                  <a:pt x="396657" y="2297511"/>
                </a:cubicBezTo>
                <a:cubicBezTo>
                  <a:pt x="340697" y="2343596"/>
                  <a:pt x="287206" y="2388034"/>
                  <a:pt x="242767" y="2433296"/>
                </a:cubicBezTo>
                <a:lnTo>
                  <a:pt x="571120" y="2433296"/>
                </a:lnTo>
                <a:cubicBezTo>
                  <a:pt x="532441" y="2388858"/>
                  <a:pt x="486357" y="2344419"/>
                  <a:pt x="438626" y="2299157"/>
                </a:cubicBezTo>
                <a:cubicBezTo>
                  <a:pt x="443564" y="2295865"/>
                  <a:pt x="448502" y="2291751"/>
                  <a:pt x="453439" y="2287636"/>
                </a:cubicBezTo>
                <a:cubicBezTo>
                  <a:pt x="479773" y="2266240"/>
                  <a:pt x="506931" y="2244021"/>
                  <a:pt x="534087" y="2221801"/>
                </a:cubicBezTo>
                <a:cubicBezTo>
                  <a:pt x="680570" y="2361700"/>
                  <a:pt x="814710" y="2495016"/>
                  <a:pt x="814710" y="2659604"/>
                </a:cubicBezTo>
                <a:cubicBezTo>
                  <a:pt x="814710" y="2825838"/>
                  <a:pt x="682216" y="2965737"/>
                  <a:pt x="531619" y="3097407"/>
                </a:cubicBezTo>
                <a:cubicBezTo>
                  <a:pt x="520098" y="3087532"/>
                  <a:pt x="508577" y="3078480"/>
                  <a:pt x="497055" y="3068605"/>
                </a:cubicBezTo>
                <a:cubicBezTo>
                  <a:pt x="477305" y="3052146"/>
                  <a:pt x="456731" y="3035687"/>
                  <a:pt x="436981" y="3019229"/>
                </a:cubicBezTo>
                <a:cubicBezTo>
                  <a:pt x="482243" y="2979728"/>
                  <a:pt x="525035" y="2939403"/>
                  <a:pt x="562891" y="2899080"/>
                </a:cubicBezTo>
                <a:lnTo>
                  <a:pt x="264987" y="2899080"/>
                </a:lnTo>
                <a:cubicBezTo>
                  <a:pt x="304488" y="2939403"/>
                  <a:pt x="349749" y="2979728"/>
                  <a:pt x="396657" y="3019229"/>
                </a:cubicBezTo>
                <a:cubicBezTo>
                  <a:pt x="399949" y="3021697"/>
                  <a:pt x="403240" y="3024989"/>
                  <a:pt x="406532" y="3027458"/>
                </a:cubicBezTo>
                <a:cubicBezTo>
                  <a:pt x="409824" y="3029926"/>
                  <a:pt x="413116" y="3033218"/>
                  <a:pt x="416407" y="3035687"/>
                </a:cubicBezTo>
                <a:cubicBezTo>
                  <a:pt x="436158" y="3052969"/>
                  <a:pt x="456731" y="3070251"/>
                  <a:pt x="477305" y="3086710"/>
                </a:cubicBezTo>
                <a:cubicBezTo>
                  <a:pt x="488826" y="3095761"/>
                  <a:pt x="499524" y="3105637"/>
                  <a:pt x="511045" y="3114689"/>
                </a:cubicBezTo>
                <a:cubicBezTo>
                  <a:pt x="514337" y="3117158"/>
                  <a:pt x="517629" y="3120450"/>
                  <a:pt x="520920" y="3122919"/>
                </a:cubicBezTo>
                <a:cubicBezTo>
                  <a:pt x="524212" y="3125387"/>
                  <a:pt x="527504" y="3128679"/>
                  <a:pt x="530795" y="3131148"/>
                </a:cubicBezTo>
                <a:cubicBezTo>
                  <a:pt x="691269" y="3265287"/>
                  <a:pt x="841044" y="3404364"/>
                  <a:pt x="840220" y="356236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571" name="Freeform: Shape 570">
            <a:extLst>
              <a:ext uri="{FF2B5EF4-FFF2-40B4-BE49-F238E27FC236}">
                <a16:creationId xmlns:a16="http://schemas.microsoft.com/office/drawing/2014/main" id="{9B14B12C-7B22-4D86-9860-BEE024252259}"/>
              </a:ext>
            </a:extLst>
          </p:cNvPr>
          <p:cNvSpPr/>
          <p:nvPr userDrawn="1"/>
        </p:nvSpPr>
        <p:spPr>
          <a:xfrm rot="1800000">
            <a:off x="1871585" y="-680720"/>
            <a:ext cx="1784313" cy="7923565"/>
          </a:xfrm>
          <a:custGeom>
            <a:avLst/>
            <a:gdLst>
              <a:gd name="connsiteX0" fmla="*/ 652884 w 1784313"/>
              <a:gd name="connsiteY0" fmla="*/ 6991381 h 7923565"/>
              <a:gd name="connsiteX1" fmla="*/ 802318 w 1784313"/>
              <a:gd name="connsiteY1" fmla="*/ 7114129 h 7923565"/>
              <a:gd name="connsiteX2" fmla="*/ 857467 w 1784313"/>
              <a:gd name="connsiteY2" fmla="*/ 7160383 h 7923565"/>
              <a:gd name="connsiteX3" fmla="*/ 279299 w 1784313"/>
              <a:gd name="connsiteY3" fmla="*/ 7923565 h 7923565"/>
              <a:gd name="connsiteX4" fmla="*/ 0 w 1784313"/>
              <a:gd name="connsiteY4" fmla="*/ 7923565 h 7923565"/>
              <a:gd name="connsiteX5" fmla="*/ 652884 w 1784313"/>
              <a:gd name="connsiteY5" fmla="*/ 6991381 h 7923565"/>
              <a:gd name="connsiteX6" fmla="*/ 291752 w 1784313"/>
              <a:gd name="connsiteY6" fmla="*/ 6046743 h 7923565"/>
              <a:gd name="connsiteX7" fmla="*/ 348680 w 1784313"/>
              <a:gd name="connsiteY7" fmla="*/ 6196177 h 7923565"/>
              <a:gd name="connsiteX8" fmla="*/ 428733 w 1784313"/>
              <a:gd name="connsiteY8" fmla="*/ 6320706 h 7923565"/>
              <a:gd name="connsiteX9" fmla="*/ 455418 w 1784313"/>
              <a:gd name="connsiteY9" fmla="*/ 6352727 h 7923565"/>
              <a:gd name="connsiteX10" fmla="*/ 1327117 w 1784313"/>
              <a:gd name="connsiteY10" fmla="*/ 6352727 h 7923565"/>
              <a:gd name="connsiteX11" fmla="*/ 1350243 w 1784313"/>
              <a:gd name="connsiteY11" fmla="*/ 6320706 h 7923565"/>
              <a:gd name="connsiteX12" fmla="*/ 1424960 w 1784313"/>
              <a:gd name="connsiteY12" fmla="*/ 6196177 h 7923565"/>
              <a:gd name="connsiteX13" fmla="*/ 1474771 w 1784313"/>
              <a:gd name="connsiteY13" fmla="*/ 6046743 h 7923565"/>
              <a:gd name="connsiteX14" fmla="*/ 410943 w 1784313"/>
              <a:gd name="connsiteY14" fmla="*/ 5610895 h 7923565"/>
              <a:gd name="connsiteX15" fmla="*/ 343342 w 1784313"/>
              <a:gd name="connsiteY15" fmla="*/ 5715853 h 7923565"/>
              <a:gd name="connsiteX16" fmla="*/ 282856 w 1784313"/>
              <a:gd name="connsiteY16" fmla="*/ 5893751 h 7923565"/>
              <a:gd name="connsiteX17" fmla="*/ 281078 w 1784313"/>
              <a:gd name="connsiteY17" fmla="*/ 5915099 h 7923565"/>
              <a:gd name="connsiteX18" fmla="*/ 1476551 w 1784313"/>
              <a:gd name="connsiteY18" fmla="*/ 5915099 h 7923565"/>
              <a:gd name="connsiteX19" fmla="*/ 1472993 w 1784313"/>
              <a:gd name="connsiteY19" fmla="*/ 5893751 h 7923565"/>
              <a:gd name="connsiteX20" fmla="*/ 1405392 w 1784313"/>
              <a:gd name="connsiteY20" fmla="*/ 5715853 h 7923565"/>
              <a:gd name="connsiteX21" fmla="*/ 1337791 w 1784313"/>
              <a:gd name="connsiteY21" fmla="*/ 5610895 h 7923565"/>
              <a:gd name="connsiteX22" fmla="*/ 435849 w 1784313"/>
              <a:gd name="connsiteY22" fmla="*/ 4070300 h 7923565"/>
              <a:gd name="connsiteX23" fmla="*/ 480324 w 1784313"/>
              <a:gd name="connsiteY23" fmla="*/ 4209061 h 7923565"/>
              <a:gd name="connsiteX24" fmla="*/ 540809 w 1784313"/>
              <a:gd name="connsiteY24" fmla="*/ 4333589 h 7923565"/>
              <a:gd name="connsiteX25" fmla="*/ 556819 w 1784313"/>
              <a:gd name="connsiteY25" fmla="*/ 4358495 h 7923565"/>
              <a:gd name="connsiteX26" fmla="*/ 556819 w 1784313"/>
              <a:gd name="connsiteY26" fmla="*/ 4360273 h 7923565"/>
              <a:gd name="connsiteX27" fmla="*/ 1353801 w 1784313"/>
              <a:gd name="connsiteY27" fmla="*/ 4360273 h 7923565"/>
              <a:gd name="connsiteX28" fmla="*/ 1369813 w 1784313"/>
              <a:gd name="connsiteY28" fmla="*/ 4335367 h 7923565"/>
              <a:gd name="connsiteX29" fmla="*/ 1396497 w 1784313"/>
              <a:gd name="connsiteY29" fmla="*/ 4289114 h 7923565"/>
              <a:gd name="connsiteX30" fmla="*/ 1394718 w 1784313"/>
              <a:gd name="connsiteY30" fmla="*/ 4289114 h 7923565"/>
              <a:gd name="connsiteX31" fmla="*/ 1432076 w 1784313"/>
              <a:gd name="connsiteY31" fmla="*/ 4209060 h 7923565"/>
              <a:gd name="connsiteX32" fmla="*/ 1471213 w 1784313"/>
              <a:gd name="connsiteY32" fmla="*/ 4070300 h 7923565"/>
              <a:gd name="connsiteX33" fmla="*/ 1017575 w 1784313"/>
              <a:gd name="connsiteY33" fmla="*/ 4070300 h 7923565"/>
              <a:gd name="connsiteX34" fmla="*/ 1015795 w 1784313"/>
              <a:gd name="connsiteY34" fmla="*/ 4070300 h 7923565"/>
              <a:gd name="connsiteX35" fmla="*/ 508787 w 1784313"/>
              <a:gd name="connsiteY35" fmla="*/ 3654019 h 7923565"/>
              <a:gd name="connsiteX36" fmla="*/ 464312 w 1784313"/>
              <a:gd name="connsiteY36" fmla="*/ 3726957 h 7923565"/>
              <a:gd name="connsiteX37" fmla="*/ 418059 w 1784313"/>
              <a:gd name="connsiteY37" fmla="*/ 3904855 h 7923565"/>
              <a:gd name="connsiteX38" fmla="*/ 419839 w 1784313"/>
              <a:gd name="connsiteY38" fmla="*/ 3943992 h 7923565"/>
              <a:gd name="connsiteX39" fmla="*/ 1015795 w 1784313"/>
              <a:gd name="connsiteY39" fmla="*/ 3943992 h 7923565"/>
              <a:gd name="connsiteX40" fmla="*/ 1017575 w 1784313"/>
              <a:gd name="connsiteY40" fmla="*/ 3943992 h 7923565"/>
              <a:gd name="connsiteX41" fmla="*/ 1478329 w 1784313"/>
              <a:gd name="connsiteY41" fmla="*/ 3943992 h 7923565"/>
              <a:gd name="connsiteX42" fmla="*/ 1474772 w 1784313"/>
              <a:gd name="connsiteY42" fmla="*/ 3904854 h 7923565"/>
              <a:gd name="connsiteX43" fmla="*/ 1426740 w 1784313"/>
              <a:gd name="connsiteY43" fmla="*/ 3726957 h 7923565"/>
              <a:gd name="connsiteX44" fmla="*/ 1423182 w 1784313"/>
              <a:gd name="connsiteY44" fmla="*/ 3718063 h 7923565"/>
              <a:gd name="connsiteX45" fmla="*/ 1391161 w 1784313"/>
              <a:gd name="connsiteY45" fmla="*/ 3654020 h 7923565"/>
              <a:gd name="connsiteX46" fmla="*/ 458976 w 1784313"/>
              <a:gd name="connsiteY46" fmla="*/ 2166795 h 7923565"/>
              <a:gd name="connsiteX47" fmla="*/ 498114 w 1784313"/>
              <a:gd name="connsiteY47" fmla="*/ 2326903 h 7923565"/>
              <a:gd name="connsiteX48" fmla="*/ 558599 w 1784313"/>
              <a:gd name="connsiteY48" fmla="*/ 2451431 h 7923565"/>
              <a:gd name="connsiteX49" fmla="*/ 562157 w 1784313"/>
              <a:gd name="connsiteY49" fmla="*/ 2454989 h 7923565"/>
              <a:gd name="connsiteX50" fmla="*/ 1394718 w 1784313"/>
              <a:gd name="connsiteY50" fmla="*/ 2454989 h 7923565"/>
              <a:gd name="connsiteX51" fmla="*/ 1396497 w 1784313"/>
              <a:gd name="connsiteY51" fmla="*/ 2451431 h 7923565"/>
              <a:gd name="connsiteX52" fmla="*/ 1456982 w 1784313"/>
              <a:gd name="connsiteY52" fmla="*/ 2326903 h 7923565"/>
              <a:gd name="connsiteX53" fmla="*/ 1497899 w 1784313"/>
              <a:gd name="connsiteY53" fmla="*/ 2166795 h 7923565"/>
              <a:gd name="connsiteX54" fmla="*/ 560377 w 1784313"/>
              <a:gd name="connsiteY54" fmla="*/ 1750514 h 7923565"/>
              <a:gd name="connsiteX55" fmla="*/ 519461 w 1784313"/>
              <a:gd name="connsiteY55" fmla="*/ 1827009 h 7923565"/>
              <a:gd name="connsiteX56" fmla="*/ 458976 w 1784313"/>
              <a:gd name="connsiteY56" fmla="*/ 2004907 h 7923565"/>
              <a:gd name="connsiteX57" fmla="*/ 453638 w 1784313"/>
              <a:gd name="connsiteY57" fmla="*/ 2040486 h 7923565"/>
              <a:gd name="connsiteX58" fmla="*/ 1503235 w 1784313"/>
              <a:gd name="connsiteY58" fmla="*/ 2040486 h 7923565"/>
              <a:gd name="connsiteX59" fmla="*/ 1499677 w 1784313"/>
              <a:gd name="connsiteY59" fmla="*/ 2004907 h 7923565"/>
              <a:gd name="connsiteX60" fmla="*/ 1444530 w 1784313"/>
              <a:gd name="connsiteY60" fmla="*/ 1827009 h 7923565"/>
              <a:gd name="connsiteX61" fmla="*/ 1405392 w 1784313"/>
              <a:gd name="connsiteY61" fmla="*/ 1750514 h 7923565"/>
              <a:gd name="connsiteX62" fmla="*/ 1423182 w 1784313"/>
              <a:gd name="connsiteY62" fmla="*/ 0 h 7923565"/>
              <a:gd name="connsiteX63" fmla="*/ 1688249 w 1784313"/>
              <a:gd name="connsiteY63" fmla="*/ 0 h 7923565"/>
              <a:gd name="connsiteX64" fmla="*/ 1524583 w 1784313"/>
              <a:gd name="connsiteY64" fmla="*/ 539029 h 7923565"/>
              <a:gd name="connsiteX65" fmla="*/ 1167009 w 1784313"/>
              <a:gd name="connsiteY65" fmla="*/ 999785 h 7923565"/>
              <a:gd name="connsiteX66" fmla="*/ 1149220 w 1784313"/>
              <a:gd name="connsiteY66" fmla="*/ 1021133 h 7923565"/>
              <a:gd name="connsiteX67" fmla="*/ 1131430 w 1784313"/>
              <a:gd name="connsiteY67" fmla="*/ 1042481 h 7923565"/>
              <a:gd name="connsiteX68" fmla="*/ 1019353 w 1784313"/>
              <a:gd name="connsiteY68" fmla="*/ 1170567 h 7923565"/>
              <a:gd name="connsiteX69" fmla="*/ 957090 w 1784313"/>
              <a:gd name="connsiteY69" fmla="*/ 1239946 h 7923565"/>
              <a:gd name="connsiteX70" fmla="*/ 939300 w 1784313"/>
              <a:gd name="connsiteY70" fmla="*/ 1261294 h 7923565"/>
              <a:gd name="connsiteX71" fmla="*/ 921511 w 1784313"/>
              <a:gd name="connsiteY71" fmla="*/ 1282642 h 7923565"/>
              <a:gd name="connsiteX72" fmla="*/ 640432 w 1784313"/>
              <a:gd name="connsiteY72" fmla="*/ 1631321 h 7923565"/>
              <a:gd name="connsiteX73" fmla="*/ 1323559 w 1784313"/>
              <a:gd name="connsiteY73" fmla="*/ 1631321 h 7923565"/>
              <a:gd name="connsiteX74" fmla="*/ 1001563 w 1784313"/>
              <a:gd name="connsiteY74" fmla="*/ 1279084 h 7923565"/>
              <a:gd name="connsiteX75" fmla="*/ 1069165 w 1784313"/>
              <a:gd name="connsiteY75" fmla="*/ 1202589 h 7923565"/>
              <a:gd name="connsiteX76" fmla="*/ 1175903 w 1784313"/>
              <a:gd name="connsiteY76" fmla="*/ 1079839 h 7923565"/>
              <a:gd name="connsiteX77" fmla="*/ 1784313 w 1784313"/>
              <a:gd name="connsiteY77" fmla="*/ 2077846 h 7923565"/>
              <a:gd name="connsiteX78" fmla="*/ 1238168 w 1784313"/>
              <a:gd name="connsiteY78" fmla="*/ 3027819 h 7923565"/>
              <a:gd name="connsiteX79" fmla="*/ 1117198 w 1784313"/>
              <a:gd name="connsiteY79" fmla="*/ 2929975 h 7923565"/>
              <a:gd name="connsiteX80" fmla="*/ 1030027 w 1784313"/>
              <a:gd name="connsiteY80" fmla="*/ 2860596 h 7923565"/>
              <a:gd name="connsiteX81" fmla="*/ 1309327 w 1784313"/>
              <a:gd name="connsiteY81" fmla="*/ 2583075 h 7923565"/>
              <a:gd name="connsiteX82" fmla="*/ 652884 w 1784313"/>
              <a:gd name="connsiteY82" fmla="*/ 2583075 h 7923565"/>
              <a:gd name="connsiteX83" fmla="*/ 942858 w 1784313"/>
              <a:gd name="connsiteY83" fmla="*/ 2860596 h 7923565"/>
              <a:gd name="connsiteX84" fmla="*/ 964206 w 1784313"/>
              <a:gd name="connsiteY84" fmla="*/ 2878386 h 7923565"/>
              <a:gd name="connsiteX85" fmla="*/ 985554 w 1784313"/>
              <a:gd name="connsiteY85" fmla="*/ 2896175 h 7923565"/>
              <a:gd name="connsiteX86" fmla="*/ 1076281 w 1784313"/>
              <a:gd name="connsiteY86" fmla="*/ 2969113 h 7923565"/>
              <a:gd name="connsiteX87" fmla="*/ 1193693 w 1784313"/>
              <a:gd name="connsiteY87" fmla="*/ 3063399 h 7923565"/>
              <a:gd name="connsiteX88" fmla="*/ 1215041 w 1784313"/>
              <a:gd name="connsiteY88" fmla="*/ 3081189 h 7923565"/>
              <a:gd name="connsiteX89" fmla="*/ 1236389 w 1784313"/>
              <a:gd name="connsiteY89" fmla="*/ 3098979 h 7923565"/>
              <a:gd name="connsiteX90" fmla="*/ 1718492 w 1784313"/>
              <a:gd name="connsiteY90" fmla="*/ 3719841 h 7923565"/>
              <a:gd name="connsiteX91" fmla="*/ 1716713 w 1784313"/>
              <a:gd name="connsiteY91" fmla="*/ 3719841 h 7923565"/>
              <a:gd name="connsiteX92" fmla="*/ 1755850 w 1784313"/>
              <a:gd name="connsiteY92" fmla="*/ 3977793 h 7923565"/>
              <a:gd name="connsiteX93" fmla="*/ 1693587 w 1784313"/>
              <a:gd name="connsiteY93" fmla="*/ 4289114 h 7923565"/>
              <a:gd name="connsiteX94" fmla="*/ 1695365 w 1784313"/>
              <a:gd name="connsiteY94" fmla="*/ 4289114 h 7923565"/>
              <a:gd name="connsiteX95" fmla="*/ 1152777 w 1784313"/>
              <a:gd name="connsiteY95" fmla="*/ 4947335 h 7923565"/>
              <a:gd name="connsiteX96" fmla="*/ 1131430 w 1784313"/>
              <a:gd name="connsiteY96" fmla="*/ 4965125 h 7923565"/>
              <a:gd name="connsiteX97" fmla="*/ 1110082 w 1784313"/>
              <a:gd name="connsiteY97" fmla="*/ 4982915 h 7923565"/>
              <a:gd name="connsiteX98" fmla="*/ 935742 w 1784313"/>
              <a:gd name="connsiteY98" fmla="*/ 5123455 h 7923565"/>
              <a:gd name="connsiteX99" fmla="*/ 901941 w 1784313"/>
              <a:gd name="connsiteY99" fmla="*/ 5150139 h 7923565"/>
              <a:gd name="connsiteX100" fmla="*/ 878815 w 1784313"/>
              <a:gd name="connsiteY100" fmla="*/ 5167928 h 7923565"/>
              <a:gd name="connsiteX101" fmla="*/ 857467 w 1784313"/>
              <a:gd name="connsiteY101" fmla="*/ 5185718 h 7923565"/>
              <a:gd name="connsiteX102" fmla="*/ 524797 w 1784313"/>
              <a:gd name="connsiteY102" fmla="*/ 5479250 h 7923565"/>
              <a:gd name="connsiteX103" fmla="*/ 1234610 w 1784313"/>
              <a:gd name="connsiteY103" fmla="*/ 5479250 h 7923565"/>
              <a:gd name="connsiteX104" fmla="*/ 948194 w 1784313"/>
              <a:gd name="connsiteY104" fmla="*/ 5189276 h 7923565"/>
              <a:gd name="connsiteX105" fmla="*/ 980216 w 1784313"/>
              <a:gd name="connsiteY105" fmla="*/ 5164370 h 7923565"/>
              <a:gd name="connsiteX106" fmla="*/ 1154556 w 1784313"/>
              <a:gd name="connsiteY106" fmla="*/ 5022052 h 7923565"/>
              <a:gd name="connsiteX107" fmla="*/ 1761188 w 1784313"/>
              <a:gd name="connsiteY107" fmla="*/ 5968468 h 7923565"/>
              <a:gd name="connsiteX108" fmla="*/ 1149220 w 1784313"/>
              <a:gd name="connsiteY108" fmla="*/ 6914884 h 7923565"/>
              <a:gd name="connsiteX109" fmla="*/ 1074503 w 1784313"/>
              <a:gd name="connsiteY109" fmla="*/ 6852621 h 7923565"/>
              <a:gd name="connsiteX110" fmla="*/ 944636 w 1784313"/>
              <a:gd name="connsiteY110" fmla="*/ 6745882 h 7923565"/>
              <a:gd name="connsiteX111" fmla="*/ 1216821 w 1784313"/>
              <a:gd name="connsiteY111" fmla="*/ 6486151 h 7923565"/>
              <a:gd name="connsiteX112" fmla="*/ 572831 w 1784313"/>
              <a:gd name="connsiteY112" fmla="*/ 6486151 h 7923565"/>
              <a:gd name="connsiteX113" fmla="*/ 857467 w 1784313"/>
              <a:gd name="connsiteY113" fmla="*/ 6745882 h 7923565"/>
              <a:gd name="connsiteX114" fmla="*/ 878815 w 1784313"/>
              <a:gd name="connsiteY114" fmla="*/ 6763672 h 7923565"/>
              <a:gd name="connsiteX115" fmla="*/ 900163 w 1784313"/>
              <a:gd name="connsiteY115" fmla="*/ 6781462 h 7923565"/>
              <a:gd name="connsiteX116" fmla="*/ 1031807 w 1784313"/>
              <a:gd name="connsiteY116" fmla="*/ 6891758 h 7923565"/>
              <a:gd name="connsiteX117" fmla="*/ 1104744 w 1784313"/>
              <a:gd name="connsiteY117" fmla="*/ 6952244 h 7923565"/>
              <a:gd name="connsiteX118" fmla="*/ 1126092 w 1784313"/>
              <a:gd name="connsiteY118" fmla="*/ 6970033 h 7923565"/>
              <a:gd name="connsiteX119" fmla="*/ 1147440 w 1784313"/>
              <a:gd name="connsiteY119" fmla="*/ 6987823 h 7923565"/>
              <a:gd name="connsiteX120" fmla="*/ 1696943 w 1784313"/>
              <a:gd name="connsiteY120" fmla="*/ 7551415 h 7923565"/>
              <a:gd name="connsiteX121" fmla="*/ 1728168 w 1784313"/>
              <a:gd name="connsiteY121" fmla="*/ 7609403 h 7923565"/>
              <a:gd name="connsiteX122" fmla="*/ 1492092 w 1784313"/>
              <a:gd name="connsiteY122" fmla="*/ 7745701 h 7923565"/>
              <a:gd name="connsiteX123" fmla="*/ 1487198 w 1784313"/>
              <a:gd name="connsiteY123" fmla="*/ 7733214 h 7923565"/>
              <a:gd name="connsiteX124" fmla="*/ 941078 w 1784313"/>
              <a:gd name="connsiteY124" fmla="*/ 7156825 h 7923565"/>
              <a:gd name="connsiteX125" fmla="*/ 919730 w 1784313"/>
              <a:gd name="connsiteY125" fmla="*/ 7139035 h 7923565"/>
              <a:gd name="connsiteX126" fmla="*/ 898383 w 1784313"/>
              <a:gd name="connsiteY126" fmla="*/ 7121245 h 7923565"/>
              <a:gd name="connsiteX127" fmla="*/ 839677 w 1784313"/>
              <a:gd name="connsiteY127" fmla="*/ 7073214 h 7923565"/>
              <a:gd name="connsiteX128" fmla="*/ 693801 w 1784313"/>
              <a:gd name="connsiteY128" fmla="*/ 6952244 h 7923565"/>
              <a:gd name="connsiteX129" fmla="*/ 672454 w 1784313"/>
              <a:gd name="connsiteY129" fmla="*/ 6934454 h 7923565"/>
              <a:gd name="connsiteX130" fmla="*/ 651106 w 1784313"/>
              <a:gd name="connsiteY130" fmla="*/ 6916664 h 7923565"/>
              <a:gd name="connsiteX131" fmla="*/ 0 w 1784313"/>
              <a:gd name="connsiteY131" fmla="*/ 5948900 h 7923565"/>
              <a:gd name="connsiteX132" fmla="*/ 672454 w 1784313"/>
              <a:gd name="connsiteY132" fmla="*/ 4995368 h 7923565"/>
              <a:gd name="connsiteX133" fmla="*/ 693801 w 1784313"/>
              <a:gd name="connsiteY133" fmla="*/ 4977579 h 7923565"/>
              <a:gd name="connsiteX134" fmla="*/ 715149 w 1784313"/>
              <a:gd name="connsiteY134" fmla="*/ 4959789 h 7923565"/>
              <a:gd name="connsiteX135" fmla="*/ 752506 w 1784313"/>
              <a:gd name="connsiteY135" fmla="*/ 4929545 h 7923565"/>
              <a:gd name="connsiteX136" fmla="*/ 923288 w 1784313"/>
              <a:gd name="connsiteY136" fmla="*/ 4792565 h 7923565"/>
              <a:gd name="connsiteX137" fmla="*/ 944636 w 1784313"/>
              <a:gd name="connsiteY137" fmla="*/ 4774775 h 7923565"/>
              <a:gd name="connsiteX138" fmla="*/ 965984 w 1784313"/>
              <a:gd name="connsiteY138" fmla="*/ 4756985 h 7923565"/>
              <a:gd name="connsiteX139" fmla="*/ 1257736 w 1784313"/>
              <a:gd name="connsiteY139" fmla="*/ 4477685 h 7923565"/>
              <a:gd name="connsiteX140" fmla="*/ 642210 w 1784313"/>
              <a:gd name="connsiteY140" fmla="*/ 4477685 h 7923565"/>
              <a:gd name="connsiteX141" fmla="*/ 882373 w 1784313"/>
              <a:gd name="connsiteY141" fmla="*/ 4753428 h 7923565"/>
              <a:gd name="connsiteX142" fmla="*/ 711591 w 1784313"/>
              <a:gd name="connsiteY142" fmla="*/ 4890408 h 7923565"/>
              <a:gd name="connsiteX143" fmla="*/ 674232 w 1784313"/>
              <a:gd name="connsiteY143" fmla="*/ 4920651 h 7923565"/>
              <a:gd name="connsiteX144" fmla="*/ 138760 w 1784313"/>
              <a:gd name="connsiteY144" fmla="*/ 3899518 h 7923565"/>
              <a:gd name="connsiteX145" fmla="*/ 727601 w 1784313"/>
              <a:gd name="connsiteY145" fmla="*/ 3088305 h 7923565"/>
              <a:gd name="connsiteX146" fmla="*/ 850351 w 1784313"/>
              <a:gd name="connsiteY146" fmla="*/ 3187928 h 7923565"/>
              <a:gd name="connsiteX147" fmla="*/ 937520 w 1784313"/>
              <a:gd name="connsiteY147" fmla="*/ 3257307 h 7923565"/>
              <a:gd name="connsiteX148" fmla="*/ 619084 w 1784313"/>
              <a:gd name="connsiteY148" fmla="*/ 3524153 h 7923565"/>
              <a:gd name="connsiteX149" fmla="*/ 1307548 w 1784313"/>
              <a:gd name="connsiteY149" fmla="*/ 3524153 h 7923565"/>
              <a:gd name="connsiteX150" fmla="*/ 1030027 w 1784313"/>
              <a:gd name="connsiteY150" fmla="*/ 3259086 h 7923565"/>
              <a:gd name="connsiteX151" fmla="*/ 1008679 w 1784313"/>
              <a:gd name="connsiteY151" fmla="*/ 3241297 h 7923565"/>
              <a:gd name="connsiteX152" fmla="*/ 985553 w 1784313"/>
              <a:gd name="connsiteY152" fmla="*/ 3223507 h 7923565"/>
              <a:gd name="connsiteX153" fmla="*/ 893047 w 1784313"/>
              <a:gd name="connsiteY153" fmla="*/ 3148790 h 7923565"/>
              <a:gd name="connsiteX154" fmla="*/ 775634 w 1784313"/>
              <a:gd name="connsiteY154" fmla="*/ 3054503 h 7923565"/>
              <a:gd name="connsiteX155" fmla="*/ 754286 w 1784313"/>
              <a:gd name="connsiteY155" fmla="*/ 3036714 h 7923565"/>
              <a:gd name="connsiteX156" fmla="*/ 732939 w 1784313"/>
              <a:gd name="connsiteY156" fmla="*/ 3018924 h 7923565"/>
              <a:gd name="connsiteX157" fmla="*/ 177898 w 1784313"/>
              <a:gd name="connsiteY157" fmla="*/ 2070730 h 7923565"/>
              <a:gd name="connsiteX158" fmla="*/ 732939 w 1784313"/>
              <a:gd name="connsiteY158" fmla="*/ 1090512 h 7923565"/>
              <a:gd name="connsiteX159" fmla="*/ 750728 w 1784313"/>
              <a:gd name="connsiteY159" fmla="*/ 1069165 h 7923565"/>
              <a:gd name="connsiteX160" fmla="*/ 768518 w 1784313"/>
              <a:gd name="connsiteY160" fmla="*/ 1047817 h 7923565"/>
              <a:gd name="connsiteX161" fmla="*/ 804098 w 1784313"/>
              <a:gd name="connsiteY161" fmla="*/ 1008679 h 7923565"/>
              <a:gd name="connsiteX162" fmla="*/ 942858 w 1784313"/>
              <a:gd name="connsiteY162" fmla="*/ 850351 h 7923565"/>
              <a:gd name="connsiteX163" fmla="*/ 960648 w 1784313"/>
              <a:gd name="connsiteY163" fmla="*/ 829004 h 7923565"/>
              <a:gd name="connsiteX164" fmla="*/ 978438 w 1784313"/>
              <a:gd name="connsiteY164" fmla="*/ 807656 h 7923565"/>
              <a:gd name="connsiteX165" fmla="*/ 1287980 w 1784313"/>
              <a:gd name="connsiteY165" fmla="*/ 405607 h 7923565"/>
              <a:gd name="connsiteX166" fmla="*/ 1423182 w 1784313"/>
              <a:gd name="connsiteY166" fmla="*/ 0 h 7923565"/>
              <a:gd name="connsiteX167" fmla="*/ 514270 w 1784313"/>
              <a:gd name="connsiteY167" fmla="*/ 365613 h 7923565"/>
              <a:gd name="connsiteX168" fmla="*/ 526577 w 1784313"/>
              <a:gd name="connsiteY168" fmla="*/ 400270 h 7923565"/>
              <a:gd name="connsiteX169" fmla="*/ 898384 w 1784313"/>
              <a:gd name="connsiteY169" fmla="*/ 811214 h 7923565"/>
              <a:gd name="connsiteX170" fmla="*/ 754286 w 1784313"/>
              <a:gd name="connsiteY170" fmla="*/ 976658 h 7923565"/>
              <a:gd name="connsiteX171" fmla="*/ 725823 w 1784313"/>
              <a:gd name="connsiteY171" fmla="*/ 1010460 h 7923565"/>
              <a:gd name="connsiteX172" fmla="*/ 295310 w 1784313"/>
              <a:gd name="connsiteY172" fmla="*/ 537252 h 7923565"/>
              <a:gd name="connsiteX173" fmla="*/ 278887 w 1784313"/>
              <a:gd name="connsiteY173" fmla="*/ 501512 h 7923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1784313" h="7923565">
                <a:moveTo>
                  <a:pt x="652884" y="6991381"/>
                </a:moveTo>
                <a:cubicBezTo>
                  <a:pt x="700917" y="7032296"/>
                  <a:pt x="750728" y="7073214"/>
                  <a:pt x="802318" y="7114129"/>
                </a:cubicBezTo>
                <a:cubicBezTo>
                  <a:pt x="820108" y="7130141"/>
                  <a:pt x="839677" y="7144373"/>
                  <a:pt x="857467" y="7160383"/>
                </a:cubicBezTo>
                <a:cubicBezTo>
                  <a:pt x="549703" y="7423671"/>
                  <a:pt x="279299" y="7674508"/>
                  <a:pt x="279299" y="7923565"/>
                </a:cubicBezTo>
                <a:lnTo>
                  <a:pt x="0" y="7923565"/>
                </a:lnTo>
                <a:cubicBezTo>
                  <a:pt x="0" y="7576663"/>
                  <a:pt x="316658" y="7277795"/>
                  <a:pt x="652884" y="6991381"/>
                </a:cubicBezTo>
                <a:close/>
                <a:moveTo>
                  <a:pt x="291752" y="6046743"/>
                </a:moveTo>
                <a:cubicBezTo>
                  <a:pt x="302426" y="6096555"/>
                  <a:pt x="321994" y="6146366"/>
                  <a:pt x="348680" y="6196177"/>
                </a:cubicBezTo>
                <a:cubicBezTo>
                  <a:pt x="370027" y="6237095"/>
                  <a:pt x="398491" y="6279790"/>
                  <a:pt x="428733" y="6320706"/>
                </a:cubicBezTo>
                <a:cubicBezTo>
                  <a:pt x="435849" y="6331380"/>
                  <a:pt x="444744" y="6342053"/>
                  <a:pt x="455418" y="6352727"/>
                </a:cubicBezTo>
                <a:lnTo>
                  <a:pt x="1327117" y="6352727"/>
                </a:lnTo>
                <a:cubicBezTo>
                  <a:pt x="1334233" y="6342053"/>
                  <a:pt x="1343127" y="6331380"/>
                  <a:pt x="1350243" y="6320706"/>
                </a:cubicBezTo>
                <a:cubicBezTo>
                  <a:pt x="1380487" y="6279790"/>
                  <a:pt x="1405392" y="6238873"/>
                  <a:pt x="1424960" y="6196177"/>
                </a:cubicBezTo>
                <a:cubicBezTo>
                  <a:pt x="1448088" y="6146366"/>
                  <a:pt x="1465878" y="6096555"/>
                  <a:pt x="1474771" y="6046743"/>
                </a:cubicBezTo>
                <a:close/>
                <a:moveTo>
                  <a:pt x="410943" y="5610895"/>
                </a:moveTo>
                <a:cubicBezTo>
                  <a:pt x="386037" y="5644694"/>
                  <a:pt x="362911" y="5680274"/>
                  <a:pt x="343342" y="5715853"/>
                </a:cubicBezTo>
                <a:cubicBezTo>
                  <a:pt x="311320" y="5772781"/>
                  <a:pt x="291752" y="5833266"/>
                  <a:pt x="282856" y="5893751"/>
                </a:cubicBezTo>
                <a:cubicBezTo>
                  <a:pt x="281079" y="5900867"/>
                  <a:pt x="281079" y="5907983"/>
                  <a:pt x="281078" y="5915099"/>
                </a:cubicBezTo>
                <a:lnTo>
                  <a:pt x="1476551" y="5915099"/>
                </a:lnTo>
                <a:cubicBezTo>
                  <a:pt x="1474771" y="5907983"/>
                  <a:pt x="1474771" y="5900867"/>
                  <a:pt x="1472993" y="5893751"/>
                </a:cubicBezTo>
                <a:cubicBezTo>
                  <a:pt x="1460540" y="5835046"/>
                  <a:pt x="1437414" y="5774561"/>
                  <a:pt x="1405392" y="5715853"/>
                </a:cubicBezTo>
                <a:cubicBezTo>
                  <a:pt x="1385823" y="5680274"/>
                  <a:pt x="1362697" y="5646474"/>
                  <a:pt x="1337791" y="5610895"/>
                </a:cubicBezTo>
                <a:close/>
                <a:moveTo>
                  <a:pt x="435849" y="4070300"/>
                </a:moveTo>
                <a:cubicBezTo>
                  <a:pt x="446522" y="4116554"/>
                  <a:pt x="462534" y="4162807"/>
                  <a:pt x="480324" y="4209061"/>
                </a:cubicBezTo>
                <a:cubicBezTo>
                  <a:pt x="496334" y="4251756"/>
                  <a:pt x="517681" y="4292671"/>
                  <a:pt x="540809" y="4333589"/>
                </a:cubicBezTo>
                <a:cubicBezTo>
                  <a:pt x="546145" y="4340705"/>
                  <a:pt x="551483" y="4349599"/>
                  <a:pt x="556819" y="4358495"/>
                </a:cubicBezTo>
                <a:lnTo>
                  <a:pt x="556819" y="4360273"/>
                </a:lnTo>
                <a:lnTo>
                  <a:pt x="1353801" y="4360273"/>
                </a:lnTo>
                <a:cubicBezTo>
                  <a:pt x="1359139" y="4353157"/>
                  <a:pt x="1364475" y="4344263"/>
                  <a:pt x="1369813" y="4335367"/>
                </a:cubicBezTo>
                <a:cubicBezTo>
                  <a:pt x="1378707" y="4319357"/>
                  <a:pt x="1387603" y="4305125"/>
                  <a:pt x="1396497" y="4289114"/>
                </a:cubicBezTo>
                <a:lnTo>
                  <a:pt x="1394718" y="4289114"/>
                </a:lnTo>
                <a:cubicBezTo>
                  <a:pt x="1408950" y="4262430"/>
                  <a:pt x="1421402" y="4235744"/>
                  <a:pt x="1432076" y="4209060"/>
                </a:cubicBezTo>
                <a:cubicBezTo>
                  <a:pt x="1449866" y="4164585"/>
                  <a:pt x="1464098" y="4118332"/>
                  <a:pt x="1471213" y="4070300"/>
                </a:cubicBezTo>
                <a:lnTo>
                  <a:pt x="1017575" y="4070300"/>
                </a:lnTo>
                <a:lnTo>
                  <a:pt x="1015795" y="4070300"/>
                </a:lnTo>
                <a:close/>
                <a:moveTo>
                  <a:pt x="508787" y="3654019"/>
                </a:moveTo>
                <a:cubicBezTo>
                  <a:pt x="492776" y="3678925"/>
                  <a:pt x="476766" y="3702051"/>
                  <a:pt x="464312" y="3726957"/>
                </a:cubicBezTo>
                <a:cubicBezTo>
                  <a:pt x="435849" y="3783884"/>
                  <a:pt x="418059" y="3842591"/>
                  <a:pt x="418059" y="3904855"/>
                </a:cubicBezTo>
                <a:cubicBezTo>
                  <a:pt x="418059" y="3917309"/>
                  <a:pt x="418059" y="3931540"/>
                  <a:pt x="419839" y="3943992"/>
                </a:cubicBezTo>
                <a:lnTo>
                  <a:pt x="1015795" y="3943992"/>
                </a:lnTo>
                <a:lnTo>
                  <a:pt x="1017575" y="3943992"/>
                </a:lnTo>
                <a:lnTo>
                  <a:pt x="1478329" y="3943992"/>
                </a:lnTo>
                <a:cubicBezTo>
                  <a:pt x="1476551" y="3929760"/>
                  <a:pt x="1476551" y="3917308"/>
                  <a:pt x="1474772" y="3904854"/>
                </a:cubicBezTo>
                <a:cubicBezTo>
                  <a:pt x="1467656" y="3842591"/>
                  <a:pt x="1451646" y="3782106"/>
                  <a:pt x="1426740" y="3726957"/>
                </a:cubicBezTo>
                <a:cubicBezTo>
                  <a:pt x="1426740" y="3723399"/>
                  <a:pt x="1424960" y="3721621"/>
                  <a:pt x="1423182" y="3718063"/>
                </a:cubicBezTo>
                <a:cubicBezTo>
                  <a:pt x="1414286" y="3696715"/>
                  <a:pt x="1403612" y="3675367"/>
                  <a:pt x="1391161" y="3654020"/>
                </a:cubicBezTo>
                <a:close/>
                <a:moveTo>
                  <a:pt x="458976" y="2166795"/>
                </a:moveTo>
                <a:cubicBezTo>
                  <a:pt x="466092" y="2221942"/>
                  <a:pt x="478544" y="2275311"/>
                  <a:pt x="498114" y="2326903"/>
                </a:cubicBezTo>
                <a:cubicBezTo>
                  <a:pt x="514124" y="2369598"/>
                  <a:pt x="535471" y="2412293"/>
                  <a:pt x="558599" y="2451431"/>
                </a:cubicBezTo>
                <a:cubicBezTo>
                  <a:pt x="560377" y="2453209"/>
                  <a:pt x="560377" y="2453209"/>
                  <a:pt x="562157" y="2454989"/>
                </a:cubicBezTo>
                <a:lnTo>
                  <a:pt x="1394718" y="2454989"/>
                </a:lnTo>
                <a:cubicBezTo>
                  <a:pt x="1394719" y="2453209"/>
                  <a:pt x="1396497" y="2453209"/>
                  <a:pt x="1396497" y="2451431"/>
                </a:cubicBezTo>
                <a:cubicBezTo>
                  <a:pt x="1419624" y="2412293"/>
                  <a:pt x="1440972" y="2369598"/>
                  <a:pt x="1456982" y="2326903"/>
                </a:cubicBezTo>
                <a:cubicBezTo>
                  <a:pt x="1476551" y="2277091"/>
                  <a:pt x="1490783" y="2221942"/>
                  <a:pt x="1497899" y="2166795"/>
                </a:cubicBezTo>
                <a:close/>
                <a:moveTo>
                  <a:pt x="560377" y="1750514"/>
                </a:moveTo>
                <a:cubicBezTo>
                  <a:pt x="546145" y="1777198"/>
                  <a:pt x="531913" y="1802103"/>
                  <a:pt x="519461" y="1827009"/>
                </a:cubicBezTo>
                <a:cubicBezTo>
                  <a:pt x="489218" y="1887494"/>
                  <a:pt x="467870" y="1947980"/>
                  <a:pt x="458976" y="2004907"/>
                </a:cubicBezTo>
                <a:cubicBezTo>
                  <a:pt x="457196" y="2017360"/>
                  <a:pt x="455418" y="2029812"/>
                  <a:pt x="453638" y="2040486"/>
                </a:cubicBezTo>
                <a:lnTo>
                  <a:pt x="1503235" y="2040486"/>
                </a:lnTo>
                <a:cubicBezTo>
                  <a:pt x="1503235" y="2028034"/>
                  <a:pt x="1501457" y="2017360"/>
                  <a:pt x="1499677" y="2004907"/>
                </a:cubicBezTo>
                <a:cubicBezTo>
                  <a:pt x="1490783" y="1946201"/>
                  <a:pt x="1471214" y="1885716"/>
                  <a:pt x="1444530" y="1827009"/>
                </a:cubicBezTo>
                <a:cubicBezTo>
                  <a:pt x="1433856" y="1800325"/>
                  <a:pt x="1419624" y="1775420"/>
                  <a:pt x="1405392" y="1750514"/>
                </a:cubicBezTo>
                <a:close/>
                <a:moveTo>
                  <a:pt x="1423182" y="0"/>
                </a:moveTo>
                <a:lnTo>
                  <a:pt x="1688249" y="0"/>
                </a:lnTo>
                <a:cubicBezTo>
                  <a:pt x="1677575" y="167224"/>
                  <a:pt x="1629544" y="345122"/>
                  <a:pt x="1524583" y="539029"/>
                </a:cubicBezTo>
                <a:cubicBezTo>
                  <a:pt x="1432076" y="704475"/>
                  <a:pt x="1295096" y="852129"/>
                  <a:pt x="1167009" y="999785"/>
                </a:cubicBezTo>
                <a:cubicBezTo>
                  <a:pt x="1161671" y="1006901"/>
                  <a:pt x="1154556" y="1014017"/>
                  <a:pt x="1149220" y="1021133"/>
                </a:cubicBezTo>
                <a:cubicBezTo>
                  <a:pt x="1143882" y="1028249"/>
                  <a:pt x="1136766" y="1035365"/>
                  <a:pt x="1131430" y="1042481"/>
                </a:cubicBezTo>
                <a:cubicBezTo>
                  <a:pt x="1094070" y="1085176"/>
                  <a:pt x="1056712" y="1127872"/>
                  <a:pt x="1019353" y="1170567"/>
                </a:cubicBezTo>
                <a:cubicBezTo>
                  <a:pt x="998005" y="1193693"/>
                  <a:pt x="976658" y="1216820"/>
                  <a:pt x="957090" y="1239946"/>
                </a:cubicBezTo>
                <a:cubicBezTo>
                  <a:pt x="951752" y="1247062"/>
                  <a:pt x="944636" y="1254178"/>
                  <a:pt x="939300" y="1261294"/>
                </a:cubicBezTo>
                <a:cubicBezTo>
                  <a:pt x="933962" y="1268410"/>
                  <a:pt x="926846" y="1275526"/>
                  <a:pt x="921511" y="1282642"/>
                </a:cubicBezTo>
                <a:cubicBezTo>
                  <a:pt x="816550" y="1401834"/>
                  <a:pt x="720485" y="1519247"/>
                  <a:pt x="640432" y="1631321"/>
                </a:cubicBezTo>
                <a:lnTo>
                  <a:pt x="1323559" y="1631321"/>
                </a:lnTo>
                <a:cubicBezTo>
                  <a:pt x="1234610" y="1513909"/>
                  <a:pt x="1122534" y="1398276"/>
                  <a:pt x="1001563" y="1279084"/>
                </a:cubicBezTo>
                <a:cubicBezTo>
                  <a:pt x="1024691" y="1254178"/>
                  <a:pt x="1046039" y="1227495"/>
                  <a:pt x="1069165" y="1202589"/>
                </a:cubicBezTo>
                <a:cubicBezTo>
                  <a:pt x="1104744" y="1161671"/>
                  <a:pt x="1140324" y="1120756"/>
                  <a:pt x="1175903" y="1079839"/>
                </a:cubicBezTo>
                <a:cubicBezTo>
                  <a:pt x="1501457" y="1394718"/>
                  <a:pt x="1784314" y="1704260"/>
                  <a:pt x="1784313" y="2077846"/>
                </a:cubicBezTo>
                <a:cubicBezTo>
                  <a:pt x="1784314" y="2488789"/>
                  <a:pt x="1529921" y="2780541"/>
                  <a:pt x="1238168" y="3027819"/>
                </a:cubicBezTo>
                <a:cubicBezTo>
                  <a:pt x="1197251" y="2994018"/>
                  <a:pt x="1158114" y="2961997"/>
                  <a:pt x="1117198" y="2929975"/>
                </a:cubicBezTo>
                <a:cubicBezTo>
                  <a:pt x="1088734" y="2906849"/>
                  <a:pt x="1058491" y="2883722"/>
                  <a:pt x="1030027" y="2860596"/>
                </a:cubicBezTo>
                <a:cubicBezTo>
                  <a:pt x="1133208" y="2773425"/>
                  <a:pt x="1231052" y="2680918"/>
                  <a:pt x="1309327" y="2583075"/>
                </a:cubicBezTo>
                <a:lnTo>
                  <a:pt x="652884" y="2583075"/>
                </a:lnTo>
                <a:cubicBezTo>
                  <a:pt x="734717" y="2680918"/>
                  <a:pt x="836119" y="2771647"/>
                  <a:pt x="942858" y="2860596"/>
                </a:cubicBezTo>
                <a:cubicBezTo>
                  <a:pt x="949974" y="2865932"/>
                  <a:pt x="957090" y="2873048"/>
                  <a:pt x="964206" y="2878386"/>
                </a:cubicBezTo>
                <a:cubicBezTo>
                  <a:pt x="971322" y="2883721"/>
                  <a:pt x="978438" y="2890837"/>
                  <a:pt x="985554" y="2896175"/>
                </a:cubicBezTo>
                <a:cubicBezTo>
                  <a:pt x="1015795" y="2919301"/>
                  <a:pt x="1046039" y="2944207"/>
                  <a:pt x="1076281" y="2969113"/>
                </a:cubicBezTo>
                <a:cubicBezTo>
                  <a:pt x="1115418" y="3001134"/>
                  <a:pt x="1154555" y="3031378"/>
                  <a:pt x="1193693" y="3063399"/>
                </a:cubicBezTo>
                <a:cubicBezTo>
                  <a:pt x="1200809" y="3068735"/>
                  <a:pt x="1207925" y="3075851"/>
                  <a:pt x="1215041" y="3081189"/>
                </a:cubicBezTo>
                <a:cubicBezTo>
                  <a:pt x="1222157" y="3086525"/>
                  <a:pt x="1229272" y="3093641"/>
                  <a:pt x="1236389" y="3098979"/>
                </a:cubicBezTo>
                <a:cubicBezTo>
                  <a:pt x="1446308" y="3275096"/>
                  <a:pt x="1638437" y="3467226"/>
                  <a:pt x="1718492" y="3719841"/>
                </a:cubicBezTo>
                <a:lnTo>
                  <a:pt x="1716713" y="3719841"/>
                </a:lnTo>
                <a:cubicBezTo>
                  <a:pt x="1741618" y="3799896"/>
                  <a:pt x="1755850" y="3885287"/>
                  <a:pt x="1755850" y="3977793"/>
                </a:cubicBezTo>
                <a:cubicBezTo>
                  <a:pt x="1755850" y="4088090"/>
                  <a:pt x="1732724" y="4191271"/>
                  <a:pt x="1693587" y="4289114"/>
                </a:cubicBezTo>
                <a:lnTo>
                  <a:pt x="1695365" y="4289114"/>
                </a:lnTo>
                <a:cubicBezTo>
                  <a:pt x="1593964" y="4541728"/>
                  <a:pt x="1380487" y="4755206"/>
                  <a:pt x="1152777" y="4947335"/>
                </a:cubicBezTo>
                <a:cubicBezTo>
                  <a:pt x="1145661" y="4952673"/>
                  <a:pt x="1138546" y="4959789"/>
                  <a:pt x="1131430" y="4965125"/>
                </a:cubicBezTo>
                <a:cubicBezTo>
                  <a:pt x="1124314" y="4970463"/>
                  <a:pt x="1117198" y="4977579"/>
                  <a:pt x="1110082" y="4982915"/>
                </a:cubicBezTo>
                <a:cubicBezTo>
                  <a:pt x="1051375" y="5030948"/>
                  <a:pt x="992669" y="5077201"/>
                  <a:pt x="935742" y="5123455"/>
                </a:cubicBezTo>
                <a:cubicBezTo>
                  <a:pt x="923288" y="5132349"/>
                  <a:pt x="912615" y="5141245"/>
                  <a:pt x="901941" y="5150139"/>
                </a:cubicBezTo>
                <a:cubicBezTo>
                  <a:pt x="893047" y="5155476"/>
                  <a:pt x="885931" y="5162592"/>
                  <a:pt x="878815" y="5167928"/>
                </a:cubicBezTo>
                <a:cubicBezTo>
                  <a:pt x="871699" y="5173266"/>
                  <a:pt x="864583" y="5180382"/>
                  <a:pt x="857467" y="5185718"/>
                </a:cubicBezTo>
                <a:cubicBezTo>
                  <a:pt x="736497" y="5285341"/>
                  <a:pt x="620862" y="5381406"/>
                  <a:pt x="524797" y="5479250"/>
                </a:cubicBezTo>
                <a:lnTo>
                  <a:pt x="1234610" y="5479250"/>
                </a:lnTo>
                <a:cubicBezTo>
                  <a:pt x="1150997" y="5383186"/>
                  <a:pt x="1051375" y="5287121"/>
                  <a:pt x="948194" y="5189276"/>
                </a:cubicBezTo>
                <a:cubicBezTo>
                  <a:pt x="958868" y="5182160"/>
                  <a:pt x="969542" y="5173266"/>
                  <a:pt x="980216" y="5164370"/>
                </a:cubicBezTo>
                <a:cubicBezTo>
                  <a:pt x="1037143" y="5118117"/>
                  <a:pt x="1095850" y="5070086"/>
                  <a:pt x="1154556" y="5022052"/>
                </a:cubicBezTo>
                <a:cubicBezTo>
                  <a:pt x="1471214" y="5324478"/>
                  <a:pt x="1761188" y="5612673"/>
                  <a:pt x="1761188" y="5968468"/>
                </a:cubicBezTo>
                <a:cubicBezTo>
                  <a:pt x="1761188" y="6327822"/>
                  <a:pt x="1474772" y="6630248"/>
                  <a:pt x="1149220" y="6914884"/>
                </a:cubicBezTo>
                <a:cubicBezTo>
                  <a:pt x="1124314" y="6893536"/>
                  <a:pt x="1099408" y="6873969"/>
                  <a:pt x="1074503" y="6852621"/>
                </a:cubicBezTo>
                <a:cubicBezTo>
                  <a:pt x="1031807" y="6817041"/>
                  <a:pt x="987332" y="6781462"/>
                  <a:pt x="944636" y="6745882"/>
                </a:cubicBezTo>
                <a:cubicBezTo>
                  <a:pt x="1042481" y="6660491"/>
                  <a:pt x="1134988" y="6573320"/>
                  <a:pt x="1216821" y="6486151"/>
                </a:cubicBezTo>
                <a:lnTo>
                  <a:pt x="572831" y="6486151"/>
                </a:lnTo>
                <a:cubicBezTo>
                  <a:pt x="658222" y="6573320"/>
                  <a:pt x="756065" y="6660491"/>
                  <a:pt x="857467" y="6745882"/>
                </a:cubicBezTo>
                <a:cubicBezTo>
                  <a:pt x="864583" y="6751218"/>
                  <a:pt x="871699" y="6758334"/>
                  <a:pt x="878815" y="6763672"/>
                </a:cubicBezTo>
                <a:cubicBezTo>
                  <a:pt x="885931" y="6769008"/>
                  <a:pt x="893047" y="6776124"/>
                  <a:pt x="900163" y="6781462"/>
                </a:cubicBezTo>
                <a:cubicBezTo>
                  <a:pt x="942858" y="6818819"/>
                  <a:pt x="987332" y="6856179"/>
                  <a:pt x="1031807" y="6891758"/>
                </a:cubicBezTo>
                <a:cubicBezTo>
                  <a:pt x="1056713" y="6911326"/>
                  <a:pt x="1079839" y="6932674"/>
                  <a:pt x="1104744" y="6952244"/>
                </a:cubicBezTo>
                <a:cubicBezTo>
                  <a:pt x="1111860" y="6957580"/>
                  <a:pt x="1118976" y="6964695"/>
                  <a:pt x="1126092" y="6970033"/>
                </a:cubicBezTo>
                <a:cubicBezTo>
                  <a:pt x="1133208" y="6975369"/>
                  <a:pt x="1140324" y="6982485"/>
                  <a:pt x="1147440" y="6987823"/>
                </a:cubicBezTo>
                <a:cubicBezTo>
                  <a:pt x="1364253" y="7169056"/>
                  <a:pt x="1572032" y="7354459"/>
                  <a:pt x="1696943" y="7551415"/>
                </a:cubicBezTo>
                <a:lnTo>
                  <a:pt x="1728168" y="7609403"/>
                </a:lnTo>
                <a:lnTo>
                  <a:pt x="1492092" y="7745701"/>
                </a:lnTo>
                <a:lnTo>
                  <a:pt x="1487198" y="7733214"/>
                </a:lnTo>
                <a:cubicBezTo>
                  <a:pt x="1391716" y="7544087"/>
                  <a:pt x="1171901" y="7348955"/>
                  <a:pt x="941078" y="7156825"/>
                </a:cubicBezTo>
                <a:cubicBezTo>
                  <a:pt x="933962" y="7151489"/>
                  <a:pt x="926846" y="7144373"/>
                  <a:pt x="919730" y="7139035"/>
                </a:cubicBezTo>
                <a:cubicBezTo>
                  <a:pt x="912615" y="7133699"/>
                  <a:pt x="905499" y="7126583"/>
                  <a:pt x="898383" y="7121245"/>
                </a:cubicBezTo>
                <a:cubicBezTo>
                  <a:pt x="878815" y="7105236"/>
                  <a:pt x="859245" y="7089224"/>
                  <a:pt x="839677" y="7073214"/>
                </a:cubicBezTo>
                <a:cubicBezTo>
                  <a:pt x="791644" y="7034077"/>
                  <a:pt x="741833" y="6993159"/>
                  <a:pt x="693801" y="6952244"/>
                </a:cubicBezTo>
                <a:cubicBezTo>
                  <a:pt x="686685" y="6946906"/>
                  <a:pt x="679569" y="6939790"/>
                  <a:pt x="672454" y="6934454"/>
                </a:cubicBezTo>
                <a:cubicBezTo>
                  <a:pt x="665338" y="6929116"/>
                  <a:pt x="658222" y="6922000"/>
                  <a:pt x="651106" y="6916664"/>
                </a:cubicBezTo>
                <a:cubicBezTo>
                  <a:pt x="305984" y="6623132"/>
                  <a:pt x="0" y="6315370"/>
                  <a:pt x="0" y="5948900"/>
                </a:cubicBezTo>
                <a:cubicBezTo>
                  <a:pt x="0" y="5568199"/>
                  <a:pt x="327332" y="5276447"/>
                  <a:pt x="672454" y="4995368"/>
                </a:cubicBezTo>
                <a:cubicBezTo>
                  <a:pt x="679570" y="4990031"/>
                  <a:pt x="686685" y="4982915"/>
                  <a:pt x="693801" y="4977579"/>
                </a:cubicBezTo>
                <a:cubicBezTo>
                  <a:pt x="700917" y="4972241"/>
                  <a:pt x="708033" y="4965125"/>
                  <a:pt x="715149" y="4959789"/>
                </a:cubicBezTo>
                <a:cubicBezTo>
                  <a:pt x="727601" y="4949115"/>
                  <a:pt x="740055" y="4940219"/>
                  <a:pt x="752506" y="4929545"/>
                </a:cubicBezTo>
                <a:cubicBezTo>
                  <a:pt x="809434" y="4885072"/>
                  <a:pt x="868141" y="4838818"/>
                  <a:pt x="923288" y="4792565"/>
                </a:cubicBezTo>
                <a:cubicBezTo>
                  <a:pt x="930404" y="4787227"/>
                  <a:pt x="937520" y="4780111"/>
                  <a:pt x="944636" y="4774775"/>
                </a:cubicBezTo>
                <a:cubicBezTo>
                  <a:pt x="951752" y="4769437"/>
                  <a:pt x="958868" y="4762321"/>
                  <a:pt x="965984" y="4756985"/>
                </a:cubicBezTo>
                <a:cubicBezTo>
                  <a:pt x="1072723" y="4666257"/>
                  <a:pt x="1174125" y="4573750"/>
                  <a:pt x="1257736" y="4477685"/>
                </a:cubicBezTo>
                <a:lnTo>
                  <a:pt x="642210" y="4477685"/>
                </a:lnTo>
                <a:cubicBezTo>
                  <a:pt x="711591" y="4571972"/>
                  <a:pt x="795202" y="4664479"/>
                  <a:pt x="882373" y="4753428"/>
                </a:cubicBezTo>
                <a:cubicBezTo>
                  <a:pt x="825445" y="4799681"/>
                  <a:pt x="768518" y="4844154"/>
                  <a:pt x="711591" y="4890408"/>
                </a:cubicBezTo>
                <a:cubicBezTo>
                  <a:pt x="699137" y="4901082"/>
                  <a:pt x="686685" y="4909978"/>
                  <a:pt x="674232" y="4920651"/>
                </a:cubicBezTo>
                <a:cubicBezTo>
                  <a:pt x="391375" y="4632457"/>
                  <a:pt x="138760" y="4305125"/>
                  <a:pt x="138760" y="3899518"/>
                </a:cubicBezTo>
                <a:cubicBezTo>
                  <a:pt x="138760" y="3565071"/>
                  <a:pt x="416281" y="3330246"/>
                  <a:pt x="727601" y="3088305"/>
                </a:cubicBezTo>
                <a:cubicBezTo>
                  <a:pt x="768518" y="3122104"/>
                  <a:pt x="809434" y="3155906"/>
                  <a:pt x="850351" y="3187928"/>
                </a:cubicBezTo>
                <a:cubicBezTo>
                  <a:pt x="880593" y="3211053"/>
                  <a:pt x="909057" y="3234181"/>
                  <a:pt x="937520" y="3257307"/>
                </a:cubicBezTo>
                <a:cubicBezTo>
                  <a:pt x="818330" y="3349814"/>
                  <a:pt x="708033" y="3436984"/>
                  <a:pt x="619084" y="3524153"/>
                </a:cubicBezTo>
                <a:lnTo>
                  <a:pt x="1307548" y="3524153"/>
                </a:lnTo>
                <a:cubicBezTo>
                  <a:pt x="1231053" y="3433426"/>
                  <a:pt x="1134988" y="3346256"/>
                  <a:pt x="1030027" y="3259086"/>
                </a:cubicBezTo>
                <a:cubicBezTo>
                  <a:pt x="1022911" y="3253749"/>
                  <a:pt x="1015795" y="3246633"/>
                  <a:pt x="1008679" y="3241297"/>
                </a:cubicBezTo>
                <a:cubicBezTo>
                  <a:pt x="999785" y="3235959"/>
                  <a:pt x="992669" y="3228843"/>
                  <a:pt x="985553" y="3223507"/>
                </a:cubicBezTo>
                <a:cubicBezTo>
                  <a:pt x="955310" y="3198601"/>
                  <a:pt x="925069" y="3173696"/>
                  <a:pt x="893047" y="3148790"/>
                </a:cubicBezTo>
                <a:cubicBezTo>
                  <a:pt x="853909" y="3118547"/>
                  <a:pt x="814772" y="3086525"/>
                  <a:pt x="775634" y="3054503"/>
                </a:cubicBezTo>
                <a:cubicBezTo>
                  <a:pt x="768518" y="3049167"/>
                  <a:pt x="761402" y="3042052"/>
                  <a:pt x="754286" y="3036714"/>
                </a:cubicBezTo>
                <a:cubicBezTo>
                  <a:pt x="747170" y="3031378"/>
                  <a:pt x="740055" y="3024262"/>
                  <a:pt x="732939" y="3018924"/>
                </a:cubicBezTo>
                <a:cubicBezTo>
                  <a:pt x="448302" y="2780541"/>
                  <a:pt x="177898" y="2497684"/>
                  <a:pt x="177898" y="2070730"/>
                </a:cubicBezTo>
                <a:cubicBezTo>
                  <a:pt x="177898" y="1748734"/>
                  <a:pt x="439406" y="1428518"/>
                  <a:pt x="732939" y="1090512"/>
                </a:cubicBezTo>
                <a:cubicBezTo>
                  <a:pt x="738275" y="1083397"/>
                  <a:pt x="743613" y="1076281"/>
                  <a:pt x="750728" y="1069165"/>
                </a:cubicBezTo>
                <a:cubicBezTo>
                  <a:pt x="756064" y="1062049"/>
                  <a:pt x="761402" y="1054933"/>
                  <a:pt x="768518" y="1047817"/>
                </a:cubicBezTo>
                <a:cubicBezTo>
                  <a:pt x="780970" y="1035365"/>
                  <a:pt x="791644" y="1022911"/>
                  <a:pt x="804098" y="1008679"/>
                </a:cubicBezTo>
                <a:cubicBezTo>
                  <a:pt x="850351" y="957090"/>
                  <a:pt x="896605" y="903721"/>
                  <a:pt x="942858" y="850351"/>
                </a:cubicBezTo>
                <a:cubicBezTo>
                  <a:pt x="948194" y="843235"/>
                  <a:pt x="955310" y="836120"/>
                  <a:pt x="960648" y="829004"/>
                </a:cubicBezTo>
                <a:cubicBezTo>
                  <a:pt x="965984" y="821888"/>
                  <a:pt x="973100" y="814772"/>
                  <a:pt x="978438" y="807656"/>
                </a:cubicBezTo>
                <a:cubicBezTo>
                  <a:pt x="1090512" y="676012"/>
                  <a:pt x="1199031" y="542587"/>
                  <a:pt x="1287980" y="405607"/>
                </a:cubicBezTo>
                <a:cubicBezTo>
                  <a:pt x="1366255" y="284637"/>
                  <a:pt x="1410728" y="142318"/>
                  <a:pt x="1423182" y="0"/>
                </a:cubicBezTo>
                <a:close/>
                <a:moveTo>
                  <a:pt x="514270" y="365613"/>
                </a:moveTo>
                <a:lnTo>
                  <a:pt x="526577" y="400270"/>
                </a:lnTo>
                <a:cubicBezTo>
                  <a:pt x="595958" y="558600"/>
                  <a:pt x="761402" y="677790"/>
                  <a:pt x="898384" y="811214"/>
                </a:cubicBezTo>
                <a:cubicBezTo>
                  <a:pt x="850351" y="866362"/>
                  <a:pt x="802319" y="921511"/>
                  <a:pt x="754286" y="976658"/>
                </a:cubicBezTo>
                <a:cubicBezTo>
                  <a:pt x="745392" y="987332"/>
                  <a:pt x="734718" y="999786"/>
                  <a:pt x="725823" y="1010460"/>
                </a:cubicBezTo>
                <a:cubicBezTo>
                  <a:pt x="571053" y="861026"/>
                  <a:pt x="393155" y="718708"/>
                  <a:pt x="295310" y="537252"/>
                </a:cubicBezTo>
                <a:lnTo>
                  <a:pt x="278887" y="501512"/>
                </a:ln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A82C110-2304-4BD0-A1A8-E8B8141F60CD}"/>
              </a:ext>
            </a:extLst>
          </p:cNvPr>
          <p:cNvGrpSpPr/>
          <p:nvPr userDrawn="1"/>
        </p:nvGrpSpPr>
        <p:grpSpPr>
          <a:xfrm rot="2377217" flipH="1">
            <a:off x="11091857" y="4908009"/>
            <a:ext cx="394771" cy="1874243"/>
            <a:chOff x="3228371" y="1912891"/>
            <a:chExt cx="981075" cy="4248150"/>
          </a:xfrm>
          <a:solidFill>
            <a:schemeClr val="accent2">
              <a:alpha val="74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D23151-8D4C-4421-B6CD-020C2DF8592A}"/>
                </a:ext>
              </a:extLst>
            </p:cNvPr>
            <p:cNvSpPr/>
            <p:nvPr/>
          </p:nvSpPr>
          <p:spPr>
            <a:xfrm>
              <a:off x="3228371" y="5656216"/>
              <a:ext cx="466725" cy="504825"/>
            </a:xfrm>
            <a:custGeom>
              <a:avLst/>
              <a:gdLst>
                <a:gd name="connsiteX0" fmla="*/ 356711 w 466725"/>
                <a:gd name="connsiteY0" fmla="*/ 7144 h 504825"/>
                <a:gd name="connsiteX1" fmla="*/ 7144 w 466725"/>
                <a:gd name="connsiteY1" fmla="*/ 506254 h 504825"/>
                <a:gd name="connsiteX2" fmla="*/ 156686 w 466725"/>
                <a:gd name="connsiteY2" fmla="*/ 506254 h 504825"/>
                <a:gd name="connsiteX3" fmla="*/ 466249 w 466725"/>
                <a:gd name="connsiteY3" fmla="*/ 97631 h 504825"/>
                <a:gd name="connsiteX4" fmla="*/ 436721 w 466725"/>
                <a:gd name="connsiteY4" fmla="*/ 72866 h 504825"/>
                <a:gd name="connsiteX5" fmla="*/ 356711 w 466725"/>
                <a:gd name="connsiteY5" fmla="*/ 7144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04825">
                  <a:moveTo>
                    <a:pt x="356711" y="7144"/>
                  </a:moveTo>
                  <a:cubicBezTo>
                    <a:pt x="176689" y="160496"/>
                    <a:pt x="7144" y="320516"/>
                    <a:pt x="7144" y="506254"/>
                  </a:cubicBezTo>
                  <a:lnTo>
                    <a:pt x="156686" y="506254"/>
                  </a:lnTo>
                  <a:cubicBezTo>
                    <a:pt x="156686" y="372904"/>
                    <a:pt x="301466" y="238601"/>
                    <a:pt x="466249" y="97631"/>
                  </a:cubicBezTo>
                  <a:cubicBezTo>
                    <a:pt x="456724" y="89059"/>
                    <a:pt x="446246" y="81439"/>
                    <a:pt x="436721" y="72866"/>
                  </a:cubicBezTo>
                  <a:cubicBezTo>
                    <a:pt x="409099" y="50959"/>
                    <a:pt x="382429" y="29051"/>
                    <a:pt x="3567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200F9E-63E5-4F6F-9509-13E64C4000FF}"/>
                </a:ext>
              </a:extLst>
            </p:cNvPr>
            <p:cNvSpPr/>
            <p:nvPr/>
          </p:nvSpPr>
          <p:spPr>
            <a:xfrm>
              <a:off x="3314064" y="1912891"/>
              <a:ext cx="409575" cy="552450"/>
            </a:xfrm>
            <a:custGeom>
              <a:avLst/>
              <a:gdLst>
                <a:gd name="connsiteX0" fmla="*/ 310071 w 409575"/>
                <a:gd name="connsiteY0" fmla="*/ 548164 h 552450"/>
                <a:gd name="connsiteX1" fmla="*/ 325311 w 409575"/>
                <a:gd name="connsiteY1" fmla="*/ 530066 h 552450"/>
                <a:gd name="connsiteX2" fmla="*/ 402464 w 409575"/>
                <a:gd name="connsiteY2" fmla="*/ 441484 h 552450"/>
                <a:gd name="connsiteX3" fmla="*/ 203391 w 409575"/>
                <a:gd name="connsiteY3" fmla="*/ 221456 h 552450"/>
                <a:gd name="connsiteX4" fmla="*/ 172911 w 409575"/>
                <a:gd name="connsiteY4" fmla="*/ 7144 h 552450"/>
                <a:gd name="connsiteX5" fmla="*/ 7176 w 409575"/>
                <a:gd name="connsiteY5" fmla="*/ 7144 h 552450"/>
                <a:gd name="connsiteX6" fmla="*/ 79566 w 409575"/>
                <a:gd name="connsiteY6" fmla="*/ 294799 h 552450"/>
                <a:gd name="connsiteX7" fmla="*/ 310071 w 409575"/>
                <a:gd name="connsiteY7" fmla="*/ 548164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9575" h="552450">
                  <a:moveTo>
                    <a:pt x="310071" y="548164"/>
                  </a:moveTo>
                  <a:cubicBezTo>
                    <a:pt x="314834" y="542449"/>
                    <a:pt x="320549" y="535781"/>
                    <a:pt x="325311" y="530066"/>
                  </a:cubicBezTo>
                  <a:cubicBezTo>
                    <a:pt x="351029" y="500539"/>
                    <a:pt x="376746" y="471011"/>
                    <a:pt x="402464" y="441484"/>
                  </a:cubicBezTo>
                  <a:cubicBezTo>
                    <a:pt x="329121" y="370046"/>
                    <a:pt x="240539" y="306229"/>
                    <a:pt x="203391" y="221456"/>
                  </a:cubicBezTo>
                  <a:cubicBezTo>
                    <a:pt x="172911" y="151924"/>
                    <a:pt x="165291" y="79534"/>
                    <a:pt x="172911" y="7144"/>
                  </a:cubicBezTo>
                  <a:lnTo>
                    <a:pt x="7176" y="7144"/>
                  </a:lnTo>
                  <a:cubicBezTo>
                    <a:pt x="6224" y="98584"/>
                    <a:pt x="26226" y="195739"/>
                    <a:pt x="79566" y="294799"/>
                  </a:cubicBezTo>
                  <a:cubicBezTo>
                    <a:pt x="131954" y="391954"/>
                    <a:pt x="227204" y="468154"/>
                    <a:pt x="310071" y="548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BE91227-4EAE-4734-A3BB-8AF88198C399}"/>
                </a:ext>
              </a:extLst>
            </p:cNvPr>
            <p:cNvSpPr/>
            <p:nvPr/>
          </p:nvSpPr>
          <p:spPr>
            <a:xfrm>
              <a:off x="3228371" y="1912891"/>
              <a:ext cx="981075" cy="4248150"/>
            </a:xfrm>
            <a:custGeom>
              <a:avLst/>
              <a:gdLst>
                <a:gd name="connsiteX0" fmla="*/ 621506 w 981075"/>
                <a:gd name="connsiteY0" fmla="*/ 3748564 h 4248150"/>
                <a:gd name="connsiteX1" fmla="*/ 610076 w 981075"/>
                <a:gd name="connsiteY1" fmla="*/ 3739039 h 4248150"/>
                <a:gd name="connsiteX2" fmla="*/ 598646 w 981075"/>
                <a:gd name="connsiteY2" fmla="*/ 3729514 h 4248150"/>
                <a:gd name="connsiteX3" fmla="*/ 559594 w 981075"/>
                <a:gd name="connsiteY3" fmla="*/ 3697129 h 4248150"/>
                <a:gd name="connsiteX4" fmla="*/ 489109 w 981075"/>
                <a:gd name="connsiteY4" fmla="*/ 3638074 h 4248150"/>
                <a:gd name="connsiteX5" fmla="*/ 477679 w 981075"/>
                <a:gd name="connsiteY5" fmla="*/ 3628549 h 4248150"/>
                <a:gd name="connsiteX6" fmla="*/ 466249 w 981075"/>
                <a:gd name="connsiteY6" fmla="*/ 3619024 h 4248150"/>
                <a:gd name="connsiteX7" fmla="*/ 313849 w 981075"/>
                <a:gd name="connsiteY7" fmla="*/ 3479959 h 4248150"/>
                <a:gd name="connsiteX8" fmla="*/ 658654 w 981075"/>
                <a:gd name="connsiteY8" fmla="*/ 3479959 h 4248150"/>
                <a:gd name="connsiteX9" fmla="*/ 512921 w 981075"/>
                <a:gd name="connsiteY9" fmla="*/ 3619024 h 4248150"/>
                <a:gd name="connsiteX10" fmla="*/ 582454 w 981075"/>
                <a:gd name="connsiteY10" fmla="*/ 3676174 h 4248150"/>
                <a:gd name="connsiteX11" fmla="*/ 622459 w 981075"/>
                <a:gd name="connsiteY11" fmla="*/ 3709511 h 4248150"/>
                <a:gd name="connsiteX12" fmla="*/ 950119 w 981075"/>
                <a:gd name="connsiteY12" fmla="*/ 3202781 h 4248150"/>
                <a:gd name="connsiteX13" fmla="*/ 625316 w 981075"/>
                <a:gd name="connsiteY13" fmla="*/ 2696051 h 4248150"/>
                <a:gd name="connsiteX14" fmla="*/ 531971 w 981075"/>
                <a:gd name="connsiteY14" fmla="*/ 2772251 h 4248150"/>
                <a:gd name="connsiteX15" fmla="*/ 514826 w 981075"/>
                <a:gd name="connsiteY15" fmla="*/ 2785586 h 4248150"/>
                <a:gd name="connsiteX16" fmla="*/ 668179 w 981075"/>
                <a:gd name="connsiteY16" fmla="*/ 2940844 h 4248150"/>
                <a:gd name="connsiteX17" fmla="*/ 288131 w 981075"/>
                <a:gd name="connsiteY17" fmla="*/ 2940844 h 4248150"/>
                <a:gd name="connsiteX18" fmla="*/ 466249 w 981075"/>
                <a:gd name="connsiteY18" fmla="*/ 2783681 h 4248150"/>
                <a:gd name="connsiteX19" fmla="*/ 477679 w 981075"/>
                <a:gd name="connsiteY19" fmla="*/ 2774156 h 4248150"/>
                <a:gd name="connsiteX20" fmla="*/ 490061 w 981075"/>
                <a:gd name="connsiteY20" fmla="*/ 2764631 h 4248150"/>
                <a:gd name="connsiteX21" fmla="*/ 508159 w 981075"/>
                <a:gd name="connsiteY21" fmla="*/ 2750344 h 4248150"/>
                <a:gd name="connsiteX22" fmla="*/ 601504 w 981075"/>
                <a:gd name="connsiteY22" fmla="*/ 2675096 h 4248150"/>
                <a:gd name="connsiteX23" fmla="*/ 612934 w 981075"/>
                <a:gd name="connsiteY23" fmla="*/ 2665571 h 4248150"/>
                <a:gd name="connsiteX24" fmla="*/ 624364 w 981075"/>
                <a:gd name="connsiteY24" fmla="*/ 2656046 h 4248150"/>
                <a:gd name="connsiteX25" fmla="*/ 914876 w 981075"/>
                <a:gd name="connsiteY25" fmla="*/ 2303621 h 4248150"/>
                <a:gd name="connsiteX26" fmla="*/ 913924 w 981075"/>
                <a:gd name="connsiteY26" fmla="*/ 2303621 h 4248150"/>
                <a:gd name="connsiteX27" fmla="*/ 947261 w 981075"/>
                <a:gd name="connsiteY27" fmla="*/ 2136934 h 4248150"/>
                <a:gd name="connsiteX28" fmla="*/ 926306 w 981075"/>
                <a:gd name="connsiteY28" fmla="*/ 1998821 h 4248150"/>
                <a:gd name="connsiteX29" fmla="*/ 927259 w 981075"/>
                <a:gd name="connsiteY29" fmla="*/ 1998821 h 4248150"/>
                <a:gd name="connsiteX30" fmla="*/ 669131 w 981075"/>
                <a:gd name="connsiteY30" fmla="*/ 1666399 h 4248150"/>
                <a:gd name="connsiteX31" fmla="*/ 657701 w 981075"/>
                <a:gd name="connsiteY31" fmla="*/ 1656874 h 4248150"/>
                <a:gd name="connsiteX32" fmla="*/ 646271 w 981075"/>
                <a:gd name="connsiteY32" fmla="*/ 1647349 h 4248150"/>
                <a:gd name="connsiteX33" fmla="*/ 583406 w 981075"/>
                <a:gd name="connsiteY33" fmla="*/ 1596866 h 4248150"/>
                <a:gd name="connsiteX34" fmla="*/ 534829 w 981075"/>
                <a:gd name="connsiteY34" fmla="*/ 1557814 h 4248150"/>
                <a:gd name="connsiteX35" fmla="*/ 523399 w 981075"/>
                <a:gd name="connsiteY35" fmla="*/ 1548289 h 4248150"/>
                <a:gd name="connsiteX36" fmla="*/ 511969 w 981075"/>
                <a:gd name="connsiteY36" fmla="*/ 1538764 h 4248150"/>
                <a:gd name="connsiteX37" fmla="*/ 356711 w 981075"/>
                <a:gd name="connsiteY37" fmla="*/ 1390174 h 4248150"/>
                <a:gd name="connsiteX38" fmla="*/ 708184 w 981075"/>
                <a:gd name="connsiteY38" fmla="*/ 1390174 h 4248150"/>
                <a:gd name="connsiteX39" fmla="*/ 558641 w 981075"/>
                <a:gd name="connsiteY39" fmla="*/ 1538764 h 4248150"/>
                <a:gd name="connsiteX40" fmla="*/ 605314 w 981075"/>
                <a:gd name="connsiteY40" fmla="*/ 1575911 h 4248150"/>
                <a:gd name="connsiteX41" fmla="*/ 670084 w 981075"/>
                <a:gd name="connsiteY41" fmla="*/ 1628299 h 4248150"/>
                <a:gd name="connsiteX42" fmla="*/ 962501 w 981075"/>
                <a:gd name="connsiteY42" fmla="*/ 1119664 h 4248150"/>
                <a:gd name="connsiteX43" fmla="*/ 636746 w 981075"/>
                <a:gd name="connsiteY43" fmla="*/ 585311 h 4248150"/>
                <a:gd name="connsiteX44" fmla="*/ 579596 w 981075"/>
                <a:gd name="connsiteY44" fmla="*/ 651034 h 4248150"/>
                <a:gd name="connsiteX45" fmla="*/ 543401 w 981075"/>
                <a:gd name="connsiteY45" fmla="*/ 691991 h 4248150"/>
                <a:gd name="connsiteX46" fmla="*/ 715804 w 981075"/>
                <a:gd name="connsiteY46" fmla="*/ 880586 h 4248150"/>
                <a:gd name="connsiteX47" fmla="*/ 350044 w 981075"/>
                <a:gd name="connsiteY47" fmla="*/ 880586 h 4248150"/>
                <a:gd name="connsiteX48" fmla="*/ 500539 w 981075"/>
                <a:gd name="connsiteY48" fmla="*/ 693896 h 4248150"/>
                <a:gd name="connsiteX49" fmla="*/ 510064 w 981075"/>
                <a:gd name="connsiteY49" fmla="*/ 682466 h 4248150"/>
                <a:gd name="connsiteX50" fmla="*/ 519589 w 981075"/>
                <a:gd name="connsiteY50" fmla="*/ 671036 h 4248150"/>
                <a:gd name="connsiteX51" fmla="*/ 552926 w 981075"/>
                <a:gd name="connsiteY51" fmla="*/ 633889 h 4248150"/>
                <a:gd name="connsiteX52" fmla="*/ 612934 w 981075"/>
                <a:gd name="connsiteY52" fmla="*/ 565309 h 4248150"/>
                <a:gd name="connsiteX53" fmla="*/ 622459 w 981075"/>
                <a:gd name="connsiteY53" fmla="*/ 553879 h 4248150"/>
                <a:gd name="connsiteX54" fmla="*/ 631984 w 981075"/>
                <a:gd name="connsiteY54" fmla="*/ 542449 h 4248150"/>
                <a:gd name="connsiteX55" fmla="*/ 823436 w 981075"/>
                <a:gd name="connsiteY55" fmla="*/ 295751 h 4248150"/>
                <a:gd name="connsiteX56" fmla="*/ 911066 w 981075"/>
                <a:gd name="connsiteY56" fmla="*/ 7144 h 4248150"/>
                <a:gd name="connsiteX57" fmla="*/ 769144 w 981075"/>
                <a:gd name="connsiteY57" fmla="*/ 7144 h 4248150"/>
                <a:gd name="connsiteX58" fmla="*/ 696754 w 981075"/>
                <a:gd name="connsiteY58" fmla="*/ 224314 h 4248150"/>
                <a:gd name="connsiteX59" fmla="*/ 531019 w 981075"/>
                <a:gd name="connsiteY59" fmla="*/ 439579 h 4248150"/>
                <a:gd name="connsiteX60" fmla="*/ 521494 w 981075"/>
                <a:gd name="connsiteY60" fmla="*/ 451009 h 4248150"/>
                <a:gd name="connsiteX61" fmla="*/ 511969 w 981075"/>
                <a:gd name="connsiteY61" fmla="*/ 462439 h 4248150"/>
                <a:gd name="connsiteX62" fmla="*/ 437674 w 981075"/>
                <a:gd name="connsiteY62" fmla="*/ 547211 h 4248150"/>
                <a:gd name="connsiteX63" fmla="*/ 418624 w 981075"/>
                <a:gd name="connsiteY63" fmla="*/ 568166 h 4248150"/>
                <a:gd name="connsiteX64" fmla="*/ 409099 w 981075"/>
                <a:gd name="connsiteY64" fmla="*/ 579596 h 4248150"/>
                <a:gd name="connsiteX65" fmla="*/ 399574 w 981075"/>
                <a:gd name="connsiteY65" fmla="*/ 591026 h 4248150"/>
                <a:gd name="connsiteX66" fmla="*/ 102394 w 981075"/>
                <a:gd name="connsiteY66" fmla="*/ 1115854 h 4248150"/>
                <a:gd name="connsiteX67" fmla="*/ 399574 w 981075"/>
                <a:gd name="connsiteY67" fmla="*/ 1623536 h 4248150"/>
                <a:gd name="connsiteX68" fmla="*/ 411004 w 981075"/>
                <a:gd name="connsiteY68" fmla="*/ 1633061 h 4248150"/>
                <a:gd name="connsiteX69" fmla="*/ 422434 w 981075"/>
                <a:gd name="connsiteY69" fmla="*/ 1642586 h 4248150"/>
                <a:gd name="connsiteX70" fmla="*/ 485299 w 981075"/>
                <a:gd name="connsiteY70" fmla="*/ 1693069 h 4248150"/>
                <a:gd name="connsiteX71" fmla="*/ 534829 w 981075"/>
                <a:gd name="connsiteY71" fmla="*/ 1733074 h 4248150"/>
                <a:gd name="connsiteX72" fmla="*/ 547211 w 981075"/>
                <a:gd name="connsiteY72" fmla="*/ 1742599 h 4248150"/>
                <a:gd name="connsiteX73" fmla="*/ 558641 w 981075"/>
                <a:gd name="connsiteY73" fmla="*/ 1752124 h 4248150"/>
                <a:gd name="connsiteX74" fmla="*/ 707231 w 981075"/>
                <a:gd name="connsiteY74" fmla="*/ 1894046 h 4248150"/>
                <a:gd name="connsiteX75" fmla="*/ 338614 w 981075"/>
                <a:gd name="connsiteY75" fmla="*/ 1894046 h 4248150"/>
                <a:gd name="connsiteX76" fmla="*/ 509111 w 981075"/>
                <a:gd name="connsiteY76" fmla="*/ 1751171 h 4248150"/>
                <a:gd name="connsiteX77" fmla="*/ 462439 w 981075"/>
                <a:gd name="connsiteY77" fmla="*/ 1714024 h 4248150"/>
                <a:gd name="connsiteX78" fmla="*/ 396716 w 981075"/>
                <a:gd name="connsiteY78" fmla="*/ 1660684 h 4248150"/>
                <a:gd name="connsiteX79" fmla="*/ 81439 w 981075"/>
                <a:gd name="connsiteY79" fmla="*/ 2095024 h 4248150"/>
                <a:gd name="connsiteX80" fmla="*/ 368141 w 981075"/>
                <a:gd name="connsiteY80" fmla="*/ 2641759 h 4248150"/>
                <a:gd name="connsiteX81" fmla="*/ 388144 w 981075"/>
                <a:gd name="connsiteY81" fmla="*/ 2625566 h 4248150"/>
                <a:gd name="connsiteX82" fmla="*/ 479584 w 981075"/>
                <a:gd name="connsiteY82" fmla="*/ 2552224 h 4248150"/>
                <a:gd name="connsiteX83" fmla="*/ 350996 w 981075"/>
                <a:gd name="connsiteY83" fmla="*/ 2404586 h 4248150"/>
                <a:gd name="connsiteX84" fmla="*/ 680561 w 981075"/>
                <a:gd name="connsiteY84" fmla="*/ 2404586 h 4248150"/>
                <a:gd name="connsiteX85" fmla="*/ 524351 w 981075"/>
                <a:gd name="connsiteY85" fmla="*/ 2554129 h 4248150"/>
                <a:gd name="connsiteX86" fmla="*/ 512921 w 981075"/>
                <a:gd name="connsiteY86" fmla="*/ 2563654 h 4248150"/>
                <a:gd name="connsiteX87" fmla="*/ 501491 w 981075"/>
                <a:gd name="connsiteY87" fmla="*/ 2573179 h 4248150"/>
                <a:gd name="connsiteX88" fmla="*/ 410051 w 981075"/>
                <a:gd name="connsiteY88" fmla="*/ 2646521 h 4248150"/>
                <a:gd name="connsiteX89" fmla="*/ 390049 w 981075"/>
                <a:gd name="connsiteY89" fmla="*/ 2662714 h 4248150"/>
                <a:gd name="connsiteX90" fmla="*/ 378619 w 981075"/>
                <a:gd name="connsiteY90" fmla="*/ 2672239 h 4248150"/>
                <a:gd name="connsiteX91" fmla="*/ 367189 w 981075"/>
                <a:gd name="connsiteY91" fmla="*/ 2681764 h 4248150"/>
                <a:gd name="connsiteX92" fmla="*/ 7144 w 981075"/>
                <a:gd name="connsiteY92" fmla="*/ 3192304 h 4248150"/>
                <a:gd name="connsiteX93" fmla="*/ 355759 w 981075"/>
                <a:gd name="connsiteY93" fmla="*/ 3710464 h 4248150"/>
                <a:gd name="connsiteX94" fmla="*/ 367189 w 981075"/>
                <a:gd name="connsiteY94" fmla="*/ 3719989 h 4248150"/>
                <a:gd name="connsiteX95" fmla="*/ 378619 w 981075"/>
                <a:gd name="connsiteY95" fmla="*/ 3729514 h 4248150"/>
                <a:gd name="connsiteX96" fmla="*/ 456724 w 981075"/>
                <a:gd name="connsiteY96" fmla="*/ 3794284 h 4248150"/>
                <a:gd name="connsiteX97" fmla="*/ 488156 w 981075"/>
                <a:gd name="connsiteY97" fmla="*/ 3820001 h 4248150"/>
                <a:gd name="connsiteX98" fmla="*/ 499586 w 981075"/>
                <a:gd name="connsiteY98" fmla="*/ 3829526 h 4248150"/>
                <a:gd name="connsiteX99" fmla="*/ 511016 w 981075"/>
                <a:gd name="connsiteY99" fmla="*/ 3839051 h 4248150"/>
                <a:gd name="connsiteX100" fmla="*/ 830104 w 981075"/>
                <a:gd name="connsiteY100" fmla="*/ 4247674 h 4248150"/>
                <a:gd name="connsiteX101" fmla="*/ 979646 w 981075"/>
                <a:gd name="connsiteY101" fmla="*/ 4247674 h 4248150"/>
                <a:gd name="connsiteX102" fmla="*/ 621506 w 981075"/>
                <a:gd name="connsiteY102" fmla="*/ 3748564 h 4248150"/>
                <a:gd name="connsiteX103" fmla="*/ 252889 w 981075"/>
                <a:gd name="connsiteY103" fmla="*/ 1080611 h 4248150"/>
                <a:gd name="connsiteX104" fmla="*/ 285274 w 981075"/>
                <a:gd name="connsiteY104" fmla="*/ 985361 h 4248150"/>
                <a:gd name="connsiteX105" fmla="*/ 307181 w 981075"/>
                <a:gd name="connsiteY105" fmla="*/ 944404 h 4248150"/>
                <a:gd name="connsiteX106" fmla="*/ 759619 w 981075"/>
                <a:gd name="connsiteY106" fmla="*/ 944404 h 4248150"/>
                <a:gd name="connsiteX107" fmla="*/ 780574 w 981075"/>
                <a:gd name="connsiteY107" fmla="*/ 985361 h 4248150"/>
                <a:gd name="connsiteX108" fmla="*/ 810101 w 981075"/>
                <a:gd name="connsiteY108" fmla="*/ 1080611 h 4248150"/>
                <a:gd name="connsiteX109" fmla="*/ 812006 w 981075"/>
                <a:gd name="connsiteY109" fmla="*/ 1099661 h 4248150"/>
                <a:gd name="connsiteX110" fmla="*/ 250031 w 981075"/>
                <a:gd name="connsiteY110" fmla="*/ 1099661 h 4248150"/>
                <a:gd name="connsiteX111" fmla="*/ 252889 w 981075"/>
                <a:gd name="connsiteY111" fmla="*/ 1080611 h 4248150"/>
                <a:gd name="connsiteX112" fmla="*/ 306229 w 981075"/>
                <a:gd name="connsiteY112" fmla="*/ 1319689 h 4248150"/>
                <a:gd name="connsiteX113" fmla="*/ 273844 w 981075"/>
                <a:gd name="connsiteY113" fmla="*/ 1253014 h 4248150"/>
                <a:gd name="connsiteX114" fmla="*/ 252889 w 981075"/>
                <a:gd name="connsiteY114" fmla="*/ 1167289 h 4248150"/>
                <a:gd name="connsiteX115" fmla="*/ 809149 w 981075"/>
                <a:gd name="connsiteY115" fmla="*/ 1167289 h 4248150"/>
                <a:gd name="connsiteX116" fmla="*/ 787241 w 981075"/>
                <a:gd name="connsiteY116" fmla="*/ 1253014 h 4248150"/>
                <a:gd name="connsiteX117" fmla="*/ 754856 w 981075"/>
                <a:gd name="connsiteY117" fmla="*/ 1319689 h 4248150"/>
                <a:gd name="connsiteX118" fmla="*/ 753904 w 981075"/>
                <a:gd name="connsiteY118" fmla="*/ 1321594 h 4248150"/>
                <a:gd name="connsiteX119" fmla="*/ 308134 w 981075"/>
                <a:gd name="connsiteY119" fmla="*/ 1321594 h 4248150"/>
                <a:gd name="connsiteX120" fmla="*/ 306229 w 981075"/>
                <a:gd name="connsiteY120" fmla="*/ 1319689 h 4248150"/>
                <a:gd name="connsiteX121" fmla="*/ 230981 w 981075"/>
                <a:gd name="connsiteY121" fmla="*/ 2097881 h 4248150"/>
                <a:gd name="connsiteX122" fmla="*/ 230981 w 981075"/>
                <a:gd name="connsiteY122" fmla="*/ 2097881 h 4248150"/>
                <a:gd name="connsiteX123" fmla="*/ 255746 w 981075"/>
                <a:gd name="connsiteY123" fmla="*/ 2002631 h 4248150"/>
                <a:gd name="connsiteX124" fmla="*/ 279559 w 981075"/>
                <a:gd name="connsiteY124" fmla="*/ 1963579 h 4248150"/>
                <a:gd name="connsiteX125" fmla="*/ 751999 w 981075"/>
                <a:gd name="connsiteY125" fmla="*/ 1963579 h 4248150"/>
                <a:gd name="connsiteX126" fmla="*/ 769144 w 981075"/>
                <a:gd name="connsiteY126" fmla="*/ 1997869 h 4248150"/>
                <a:gd name="connsiteX127" fmla="*/ 769144 w 981075"/>
                <a:gd name="connsiteY127" fmla="*/ 1997869 h 4248150"/>
                <a:gd name="connsiteX128" fmla="*/ 771049 w 981075"/>
                <a:gd name="connsiteY128" fmla="*/ 2002631 h 4248150"/>
                <a:gd name="connsiteX129" fmla="*/ 796766 w 981075"/>
                <a:gd name="connsiteY129" fmla="*/ 2097881 h 4248150"/>
                <a:gd name="connsiteX130" fmla="*/ 798671 w 981075"/>
                <a:gd name="connsiteY130" fmla="*/ 2118836 h 4248150"/>
                <a:gd name="connsiteX131" fmla="*/ 551974 w 981075"/>
                <a:gd name="connsiteY131" fmla="*/ 2118836 h 4248150"/>
                <a:gd name="connsiteX132" fmla="*/ 551021 w 981075"/>
                <a:gd name="connsiteY132" fmla="*/ 2118836 h 4248150"/>
                <a:gd name="connsiteX133" fmla="*/ 231934 w 981075"/>
                <a:gd name="connsiteY133" fmla="*/ 2118836 h 4248150"/>
                <a:gd name="connsiteX134" fmla="*/ 230981 w 981075"/>
                <a:gd name="connsiteY134" fmla="*/ 2097881 h 4248150"/>
                <a:gd name="connsiteX135" fmla="*/ 305276 w 981075"/>
                <a:gd name="connsiteY135" fmla="*/ 2340769 h 4248150"/>
                <a:gd name="connsiteX136" fmla="*/ 296704 w 981075"/>
                <a:gd name="connsiteY136" fmla="*/ 2327434 h 4248150"/>
                <a:gd name="connsiteX137" fmla="*/ 264319 w 981075"/>
                <a:gd name="connsiteY137" fmla="*/ 2260759 h 4248150"/>
                <a:gd name="connsiteX138" fmla="*/ 240506 w 981075"/>
                <a:gd name="connsiteY138" fmla="*/ 2186464 h 4248150"/>
                <a:gd name="connsiteX139" fmla="*/ 551021 w 981075"/>
                <a:gd name="connsiteY139" fmla="*/ 2186464 h 4248150"/>
                <a:gd name="connsiteX140" fmla="*/ 551974 w 981075"/>
                <a:gd name="connsiteY140" fmla="*/ 2186464 h 4248150"/>
                <a:gd name="connsiteX141" fmla="*/ 794861 w 981075"/>
                <a:gd name="connsiteY141" fmla="*/ 2186464 h 4248150"/>
                <a:gd name="connsiteX142" fmla="*/ 773906 w 981075"/>
                <a:gd name="connsiteY142" fmla="*/ 2260759 h 4248150"/>
                <a:gd name="connsiteX143" fmla="*/ 753904 w 981075"/>
                <a:gd name="connsiteY143" fmla="*/ 2303621 h 4248150"/>
                <a:gd name="connsiteX144" fmla="*/ 754856 w 981075"/>
                <a:gd name="connsiteY144" fmla="*/ 2303621 h 4248150"/>
                <a:gd name="connsiteX145" fmla="*/ 740569 w 981075"/>
                <a:gd name="connsiteY145" fmla="*/ 2328386 h 4248150"/>
                <a:gd name="connsiteX146" fmla="*/ 731996 w 981075"/>
                <a:gd name="connsiteY146" fmla="*/ 2341721 h 4248150"/>
                <a:gd name="connsiteX147" fmla="*/ 305276 w 981075"/>
                <a:gd name="connsiteY147" fmla="*/ 2341721 h 4248150"/>
                <a:gd name="connsiteX148" fmla="*/ 158591 w 981075"/>
                <a:gd name="connsiteY148" fmla="*/ 3162776 h 4248150"/>
                <a:gd name="connsiteX149" fmla="*/ 190976 w 981075"/>
                <a:gd name="connsiteY149" fmla="*/ 3067526 h 4248150"/>
                <a:gd name="connsiteX150" fmla="*/ 227171 w 981075"/>
                <a:gd name="connsiteY150" fmla="*/ 3011329 h 4248150"/>
                <a:gd name="connsiteX151" fmla="*/ 723424 w 981075"/>
                <a:gd name="connsiteY151" fmla="*/ 3011329 h 4248150"/>
                <a:gd name="connsiteX152" fmla="*/ 759619 w 981075"/>
                <a:gd name="connsiteY152" fmla="*/ 3067526 h 4248150"/>
                <a:gd name="connsiteX153" fmla="*/ 795814 w 981075"/>
                <a:gd name="connsiteY153" fmla="*/ 3162776 h 4248150"/>
                <a:gd name="connsiteX154" fmla="*/ 797719 w 981075"/>
                <a:gd name="connsiteY154" fmla="*/ 3174206 h 4248150"/>
                <a:gd name="connsiteX155" fmla="*/ 157639 w 981075"/>
                <a:gd name="connsiteY155" fmla="*/ 3174206 h 4248150"/>
                <a:gd name="connsiteX156" fmla="*/ 158591 w 981075"/>
                <a:gd name="connsiteY156" fmla="*/ 3162776 h 4248150"/>
                <a:gd name="connsiteX157" fmla="*/ 236696 w 981075"/>
                <a:gd name="connsiteY157" fmla="*/ 3391376 h 4248150"/>
                <a:gd name="connsiteX158" fmla="*/ 193834 w 981075"/>
                <a:gd name="connsiteY158" fmla="*/ 3324701 h 4248150"/>
                <a:gd name="connsiteX159" fmla="*/ 163354 w 981075"/>
                <a:gd name="connsiteY159" fmla="*/ 3244691 h 4248150"/>
                <a:gd name="connsiteX160" fmla="*/ 796766 w 981075"/>
                <a:gd name="connsiteY160" fmla="*/ 3244691 h 4248150"/>
                <a:gd name="connsiteX161" fmla="*/ 770096 w 981075"/>
                <a:gd name="connsiteY161" fmla="*/ 3324701 h 4248150"/>
                <a:gd name="connsiteX162" fmla="*/ 730091 w 981075"/>
                <a:gd name="connsiteY162" fmla="*/ 3391376 h 4248150"/>
                <a:gd name="connsiteX163" fmla="*/ 717709 w 981075"/>
                <a:gd name="connsiteY163" fmla="*/ 3408521 h 4248150"/>
                <a:gd name="connsiteX164" fmla="*/ 250984 w 981075"/>
                <a:gd name="connsiteY164" fmla="*/ 3408521 h 4248150"/>
                <a:gd name="connsiteX165" fmla="*/ 236696 w 981075"/>
                <a:gd name="connsiteY165" fmla="*/ 3391376 h 424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981075" h="4248150">
                  <a:moveTo>
                    <a:pt x="621506" y="3748564"/>
                  </a:moveTo>
                  <a:cubicBezTo>
                    <a:pt x="617696" y="3745706"/>
                    <a:pt x="613886" y="3741896"/>
                    <a:pt x="610076" y="3739039"/>
                  </a:cubicBezTo>
                  <a:cubicBezTo>
                    <a:pt x="606266" y="3736181"/>
                    <a:pt x="602456" y="3732371"/>
                    <a:pt x="598646" y="3729514"/>
                  </a:cubicBezTo>
                  <a:cubicBezTo>
                    <a:pt x="585311" y="3719036"/>
                    <a:pt x="572929" y="3707606"/>
                    <a:pt x="559594" y="3697129"/>
                  </a:cubicBezTo>
                  <a:cubicBezTo>
                    <a:pt x="535781" y="3678079"/>
                    <a:pt x="511969" y="3658076"/>
                    <a:pt x="489109" y="3638074"/>
                  </a:cubicBezTo>
                  <a:cubicBezTo>
                    <a:pt x="485299" y="3635216"/>
                    <a:pt x="481489" y="3631406"/>
                    <a:pt x="477679" y="3628549"/>
                  </a:cubicBezTo>
                  <a:cubicBezTo>
                    <a:pt x="473869" y="3625691"/>
                    <a:pt x="470059" y="3621881"/>
                    <a:pt x="466249" y="3619024"/>
                  </a:cubicBezTo>
                  <a:cubicBezTo>
                    <a:pt x="411956" y="3573304"/>
                    <a:pt x="359569" y="3526631"/>
                    <a:pt x="313849" y="3479959"/>
                  </a:cubicBezTo>
                  <a:lnTo>
                    <a:pt x="658654" y="3479959"/>
                  </a:lnTo>
                  <a:cubicBezTo>
                    <a:pt x="614839" y="3526631"/>
                    <a:pt x="565309" y="3573304"/>
                    <a:pt x="512921" y="3619024"/>
                  </a:cubicBezTo>
                  <a:cubicBezTo>
                    <a:pt x="535781" y="3638074"/>
                    <a:pt x="559594" y="3657124"/>
                    <a:pt x="582454" y="3676174"/>
                  </a:cubicBezTo>
                  <a:cubicBezTo>
                    <a:pt x="595789" y="3687604"/>
                    <a:pt x="609124" y="3698081"/>
                    <a:pt x="622459" y="3709511"/>
                  </a:cubicBezTo>
                  <a:cubicBezTo>
                    <a:pt x="796766" y="3557111"/>
                    <a:pt x="950119" y="3395186"/>
                    <a:pt x="950119" y="3202781"/>
                  </a:cubicBezTo>
                  <a:cubicBezTo>
                    <a:pt x="950119" y="3012281"/>
                    <a:pt x="794861" y="2857976"/>
                    <a:pt x="625316" y="2696051"/>
                  </a:cubicBezTo>
                  <a:cubicBezTo>
                    <a:pt x="593884" y="2721769"/>
                    <a:pt x="562451" y="2747486"/>
                    <a:pt x="531971" y="2772251"/>
                  </a:cubicBezTo>
                  <a:cubicBezTo>
                    <a:pt x="526256" y="2777014"/>
                    <a:pt x="520541" y="2781776"/>
                    <a:pt x="514826" y="2785586"/>
                  </a:cubicBezTo>
                  <a:cubicBezTo>
                    <a:pt x="570071" y="2837974"/>
                    <a:pt x="623411" y="2889409"/>
                    <a:pt x="668179" y="2940844"/>
                  </a:cubicBezTo>
                  <a:lnTo>
                    <a:pt x="288131" y="2940844"/>
                  </a:lnTo>
                  <a:cubicBezTo>
                    <a:pt x="339566" y="2888456"/>
                    <a:pt x="401479" y="2837021"/>
                    <a:pt x="466249" y="2783681"/>
                  </a:cubicBezTo>
                  <a:cubicBezTo>
                    <a:pt x="470059" y="2780824"/>
                    <a:pt x="473869" y="2777014"/>
                    <a:pt x="477679" y="2774156"/>
                  </a:cubicBezTo>
                  <a:cubicBezTo>
                    <a:pt x="481489" y="2771299"/>
                    <a:pt x="485299" y="2767489"/>
                    <a:pt x="490061" y="2764631"/>
                  </a:cubicBezTo>
                  <a:cubicBezTo>
                    <a:pt x="495776" y="2759869"/>
                    <a:pt x="501491" y="2755106"/>
                    <a:pt x="508159" y="2750344"/>
                  </a:cubicBezTo>
                  <a:cubicBezTo>
                    <a:pt x="538639" y="2725579"/>
                    <a:pt x="570071" y="2700814"/>
                    <a:pt x="601504" y="2675096"/>
                  </a:cubicBezTo>
                  <a:cubicBezTo>
                    <a:pt x="605314" y="2672239"/>
                    <a:pt x="609124" y="2668429"/>
                    <a:pt x="612934" y="2665571"/>
                  </a:cubicBezTo>
                  <a:cubicBezTo>
                    <a:pt x="616744" y="2662714"/>
                    <a:pt x="620554" y="2658904"/>
                    <a:pt x="624364" y="2656046"/>
                  </a:cubicBezTo>
                  <a:cubicBezTo>
                    <a:pt x="746284" y="2553176"/>
                    <a:pt x="860584" y="2438876"/>
                    <a:pt x="914876" y="2303621"/>
                  </a:cubicBezTo>
                  <a:lnTo>
                    <a:pt x="913924" y="2303621"/>
                  </a:lnTo>
                  <a:cubicBezTo>
                    <a:pt x="934879" y="2251234"/>
                    <a:pt x="947261" y="2195989"/>
                    <a:pt x="947261" y="2136934"/>
                  </a:cubicBezTo>
                  <a:cubicBezTo>
                    <a:pt x="947261" y="2087404"/>
                    <a:pt x="939641" y="2041684"/>
                    <a:pt x="926306" y="1998821"/>
                  </a:cubicBezTo>
                  <a:lnTo>
                    <a:pt x="927259" y="1998821"/>
                  </a:lnTo>
                  <a:cubicBezTo>
                    <a:pt x="884396" y="1863566"/>
                    <a:pt x="781526" y="1760696"/>
                    <a:pt x="669131" y="1666399"/>
                  </a:cubicBezTo>
                  <a:cubicBezTo>
                    <a:pt x="665321" y="1663541"/>
                    <a:pt x="661511" y="1659731"/>
                    <a:pt x="657701" y="1656874"/>
                  </a:cubicBezTo>
                  <a:cubicBezTo>
                    <a:pt x="653891" y="1654016"/>
                    <a:pt x="650081" y="1650206"/>
                    <a:pt x="646271" y="1647349"/>
                  </a:cubicBezTo>
                  <a:cubicBezTo>
                    <a:pt x="625316" y="1630204"/>
                    <a:pt x="604361" y="1614011"/>
                    <a:pt x="583406" y="1596866"/>
                  </a:cubicBezTo>
                  <a:cubicBezTo>
                    <a:pt x="567214" y="1583531"/>
                    <a:pt x="551021" y="1570196"/>
                    <a:pt x="534829" y="1557814"/>
                  </a:cubicBezTo>
                  <a:cubicBezTo>
                    <a:pt x="531019" y="1554956"/>
                    <a:pt x="527209" y="1551146"/>
                    <a:pt x="523399" y="1548289"/>
                  </a:cubicBezTo>
                  <a:cubicBezTo>
                    <a:pt x="519589" y="1545431"/>
                    <a:pt x="515779" y="1541621"/>
                    <a:pt x="511969" y="1538764"/>
                  </a:cubicBezTo>
                  <a:cubicBezTo>
                    <a:pt x="454819" y="1491139"/>
                    <a:pt x="400526" y="1442561"/>
                    <a:pt x="356711" y="1390174"/>
                  </a:cubicBezTo>
                  <a:lnTo>
                    <a:pt x="708184" y="1390174"/>
                  </a:lnTo>
                  <a:cubicBezTo>
                    <a:pt x="666274" y="1442561"/>
                    <a:pt x="613886" y="1492091"/>
                    <a:pt x="558641" y="1538764"/>
                  </a:cubicBezTo>
                  <a:cubicBezTo>
                    <a:pt x="573881" y="1551146"/>
                    <a:pt x="590074" y="1563529"/>
                    <a:pt x="605314" y="1575911"/>
                  </a:cubicBezTo>
                  <a:cubicBezTo>
                    <a:pt x="627221" y="1593056"/>
                    <a:pt x="648176" y="1610201"/>
                    <a:pt x="670084" y="1628299"/>
                  </a:cubicBezTo>
                  <a:cubicBezTo>
                    <a:pt x="826294" y="1495901"/>
                    <a:pt x="962501" y="1339691"/>
                    <a:pt x="962501" y="1119664"/>
                  </a:cubicBezTo>
                  <a:cubicBezTo>
                    <a:pt x="962501" y="919639"/>
                    <a:pt x="811054" y="753904"/>
                    <a:pt x="636746" y="585311"/>
                  </a:cubicBezTo>
                  <a:cubicBezTo>
                    <a:pt x="617696" y="607219"/>
                    <a:pt x="598646" y="629126"/>
                    <a:pt x="579596" y="651034"/>
                  </a:cubicBezTo>
                  <a:cubicBezTo>
                    <a:pt x="567214" y="664369"/>
                    <a:pt x="555784" y="678656"/>
                    <a:pt x="543401" y="691991"/>
                  </a:cubicBezTo>
                  <a:cubicBezTo>
                    <a:pt x="608171" y="755809"/>
                    <a:pt x="668179" y="817721"/>
                    <a:pt x="715804" y="880586"/>
                  </a:cubicBezTo>
                  <a:lnTo>
                    <a:pt x="350044" y="880586"/>
                  </a:lnTo>
                  <a:cubicBezTo>
                    <a:pt x="392906" y="820579"/>
                    <a:pt x="444341" y="757714"/>
                    <a:pt x="500539" y="693896"/>
                  </a:cubicBezTo>
                  <a:cubicBezTo>
                    <a:pt x="503396" y="690086"/>
                    <a:pt x="507206" y="686276"/>
                    <a:pt x="510064" y="682466"/>
                  </a:cubicBezTo>
                  <a:cubicBezTo>
                    <a:pt x="512921" y="678656"/>
                    <a:pt x="516731" y="674846"/>
                    <a:pt x="519589" y="671036"/>
                  </a:cubicBezTo>
                  <a:cubicBezTo>
                    <a:pt x="530066" y="658654"/>
                    <a:pt x="541496" y="646271"/>
                    <a:pt x="552926" y="633889"/>
                  </a:cubicBezTo>
                  <a:cubicBezTo>
                    <a:pt x="572929" y="611029"/>
                    <a:pt x="592931" y="588169"/>
                    <a:pt x="612934" y="565309"/>
                  </a:cubicBezTo>
                  <a:cubicBezTo>
                    <a:pt x="615791" y="561499"/>
                    <a:pt x="619601" y="557689"/>
                    <a:pt x="622459" y="553879"/>
                  </a:cubicBezTo>
                  <a:cubicBezTo>
                    <a:pt x="625316" y="550069"/>
                    <a:pt x="629126" y="546259"/>
                    <a:pt x="631984" y="542449"/>
                  </a:cubicBezTo>
                  <a:cubicBezTo>
                    <a:pt x="700564" y="463391"/>
                    <a:pt x="773906" y="384334"/>
                    <a:pt x="823436" y="295751"/>
                  </a:cubicBezTo>
                  <a:cubicBezTo>
                    <a:pt x="879634" y="191929"/>
                    <a:pt x="905351" y="96679"/>
                    <a:pt x="911066" y="7144"/>
                  </a:cubicBezTo>
                  <a:lnTo>
                    <a:pt x="769144" y="7144"/>
                  </a:lnTo>
                  <a:cubicBezTo>
                    <a:pt x="762476" y="83344"/>
                    <a:pt x="738664" y="159544"/>
                    <a:pt x="696754" y="224314"/>
                  </a:cubicBezTo>
                  <a:cubicBezTo>
                    <a:pt x="649129" y="297656"/>
                    <a:pt x="591026" y="369094"/>
                    <a:pt x="531019" y="439579"/>
                  </a:cubicBezTo>
                  <a:cubicBezTo>
                    <a:pt x="528161" y="443389"/>
                    <a:pt x="524351" y="447199"/>
                    <a:pt x="521494" y="451009"/>
                  </a:cubicBezTo>
                  <a:cubicBezTo>
                    <a:pt x="518636" y="454819"/>
                    <a:pt x="514826" y="458629"/>
                    <a:pt x="511969" y="462439"/>
                  </a:cubicBezTo>
                  <a:cubicBezTo>
                    <a:pt x="487204" y="491014"/>
                    <a:pt x="462439" y="519589"/>
                    <a:pt x="437674" y="547211"/>
                  </a:cubicBezTo>
                  <a:cubicBezTo>
                    <a:pt x="431006" y="554831"/>
                    <a:pt x="425291" y="561499"/>
                    <a:pt x="418624" y="568166"/>
                  </a:cubicBezTo>
                  <a:cubicBezTo>
                    <a:pt x="414814" y="571976"/>
                    <a:pt x="411956" y="575786"/>
                    <a:pt x="409099" y="579596"/>
                  </a:cubicBezTo>
                  <a:cubicBezTo>
                    <a:pt x="405289" y="583406"/>
                    <a:pt x="402431" y="587216"/>
                    <a:pt x="399574" y="591026"/>
                  </a:cubicBezTo>
                  <a:cubicBezTo>
                    <a:pt x="242411" y="772001"/>
                    <a:pt x="102394" y="943451"/>
                    <a:pt x="102394" y="1115854"/>
                  </a:cubicBezTo>
                  <a:cubicBezTo>
                    <a:pt x="102394" y="1344454"/>
                    <a:pt x="247174" y="1495901"/>
                    <a:pt x="399574" y="1623536"/>
                  </a:cubicBezTo>
                  <a:cubicBezTo>
                    <a:pt x="403384" y="1626394"/>
                    <a:pt x="407194" y="1630204"/>
                    <a:pt x="411004" y="1633061"/>
                  </a:cubicBezTo>
                  <a:cubicBezTo>
                    <a:pt x="414814" y="1635919"/>
                    <a:pt x="418624" y="1639729"/>
                    <a:pt x="422434" y="1642586"/>
                  </a:cubicBezTo>
                  <a:cubicBezTo>
                    <a:pt x="443389" y="1659731"/>
                    <a:pt x="464344" y="1676876"/>
                    <a:pt x="485299" y="1693069"/>
                  </a:cubicBezTo>
                  <a:cubicBezTo>
                    <a:pt x="502444" y="1706404"/>
                    <a:pt x="518636" y="1719739"/>
                    <a:pt x="534829" y="1733074"/>
                  </a:cubicBezTo>
                  <a:cubicBezTo>
                    <a:pt x="538639" y="1735931"/>
                    <a:pt x="542449" y="1739741"/>
                    <a:pt x="547211" y="1742599"/>
                  </a:cubicBezTo>
                  <a:cubicBezTo>
                    <a:pt x="551021" y="1745456"/>
                    <a:pt x="554831" y="1749266"/>
                    <a:pt x="558641" y="1752124"/>
                  </a:cubicBezTo>
                  <a:cubicBezTo>
                    <a:pt x="614839" y="1798796"/>
                    <a:pt x="666274" y="1845469"/>
                    <a:pt x="707231" y="1894046"/>
                  </a:cubicBezTo>
                  <a:lnTo>
                    <a:pt x="338614" y="1894046"/>
                  </a:lnTo>
                  <a:cubicBezTo>
                    <a:pt x="386239" y="1847374"/>
                    <a:pt x="445294" y="1800701"/>
                    <a:pt x="509111" y="1751171"/>
                  </a:cubicBezTo>
                  <a:cubicBezTo>
                    <a:pt x="493871" y="1738789"/>
                    <a:pt x="478631" y="1726406"/>
                    <a:pt x="462439" y="1714024"/>
                  </a:cubicBezTo>
                  <a:cubicBezTo>
                    <a:pt x="440531" y="1696879"/>
                    <a:pt x="418624" y="1678781"/>
                    <a:pt x="396716" y="1660684"/>
                  </a:cubicBezTo>
                  <a:cubicBezTo>
                    <a:pt x="230029" y="1790224"/>
                    <a:pt x="81439" y="1915954"/>
                    <a:pt x="81439" y="2095024"/>
                  </a:cubicBezTo>
                  <a:cubicBezTo>
                    <a:pt x="81439" y="2312194"/>
                    <a:pt x="216694" y="2487454"/>
                    <a:pt x="368141" y="2641759"/>
                  </a:cubicBezTo>
                  <a:cubicBezTo>
                    <a:pt x="374809" y="2636044"/>
                    <a:pt x="381476" y="2631281"/>
                    <a:pt x="388144" y="2625566"/>
                  </a:cubicBezTo>
                  <a:cubicBezTo>
                    <a:pt x="418624" y="2600801"/>
                    <a:pt x="449104" y="2576989"/>
                    <a:pt x="479584" y="2552224"/>
                  </a:cubicBezTo>
                  <a:cubicBezTo>
                    <a:pt x="432911" y="2504599"/>
                    <a:pt x="388144" y="2455069"/>
                    <a:pt x="350996" y="2404586"/>
                  </a:cubicBezTo>
                  <a:lnTo>
                    <a:pt x="680561" y="2404586"/>
                  </a:lnTo>
                  <a:cubicBezTo>
                    <a:pt x="635794" y="2456021"/>
                    <a:pt x="581501" y="2505551"/>
                    <a:pt x="524351" y="2554129"/>
                  </a:cubicBezTo>
                  <a:cubicBezTo>
                    <a:pt x="520541" y="2556986"/>
                    <a:pt x="516731" y="2560796"/>
                    <a:pt x="512921" y="2563654"/>
                  </a:cubicBezTo>
                  <a:cubicBezTo>
                    <a:pt x="509111" y="2566511"/>
                    <a:pt x="505301" y="2570321"/>
                    <a:pt x="501491" y="2573179"/>
                  </a:cubicBezTo>
                  <a:cubicBezTo>
                    <a:pt x="471964" y="2597944"/>
                    <a:pt x="440531" y="2622709"/>
                    <a:pt x="410051" y="2646521"/>
                  </a:cubicBezTo>
                  <a:cubicBezTo>
                    <a:pt x="403384" y="2652236"/>
                    <a:pt x="396716" y="2656999"/>
                    <a:pt x="390049" y="2662714"/>
                  </a:cubicBezTo>
                  <a:cubicBezTo>
                    <a:pt x="386239" y="2665571"/>
                    <a:pt x="382429" y="2669381"/>
                    <a:pt x="378619" y="2672239"/>
                  </a:cubicBezTo>
                  <a:cubicBezTo>
                    <a:pt x="374809" y="2675096"/>
                    <a:pt x="370999" y="2678906"/>
                    <a:pt x="367189" y="2681764"/>
                  </a:cubicBezTo>
                  <a:cubicBezTo>
                    <a:pt x="182404" y="2832259"/>
                    <a:pt x="7144" y="2988469"/>
                    <a:pt x="7144" y="3192304"/>
                  </a:cubicBezTo>
                  <a:cubicBezTo>
                    <a:pt x="7144" y="3388519"/>
                    <a:pt x="170974" y="3553301"/>
                    <a:pt x="355759" y="3710464"/>
                  </a:cubicBezTo>
                  <a:cubicBezTo>
                    <a:pt x="359569" y="3713321"/>
                    <a:pt x="363379" y="3717131"/>
                    <a:pt x="367189" y="3719989"/>
                  </a:cubicBezTo>
                  <a:cubicBezTo>
                    <a:pt x="370999" y="3722846"/>
                    <a:pt x="374809" y="3726656"/>
                    <a:pt x="378619" y="3729514"/>
                  </a:cubicBezTo>
                  <a:cubicBezTo>
                    <a:pt x="404336" y="3751421"/>
                    <a:pt x="431006" y="3773329"/>
                    <a:pt x="456724" y="3794284"/>
                  </a:cubicBezTo>
                  <a:cubicBezTo>
                    <a:pt x="467201" y="3802856"/>
                    <a:pt x="477679" y="3811429"/>
                    <a:pt x="488156" y="3820001"/>
                  </a:cubicBezTo>
                  <a:cubicBezTo>
                    <a:pt x="491966" y="3822859"/>
                    <a:pt x="495776" y="3826669"/>
                    <a:pt x="499586" y="3829526"/>
                  </a:cubicBezTo>
                  <a:cubicBezTo>
                    <a:pt x="503396" y="3832384"/>
                    <a:pt x="507206" y="3836194"/>
                    <a:pt x="511016" y="3839051"/>
                  </a:cubicBezTo>
                  <a:cubicBezTo>
                    <a:pt x="675799" y="3976211"/>
                    <a:pt x="830104" y="4116229"/>
                    <a:pt x="830104" y="4247674"/>
                  </a:cubicBezTo>
                  <a:lnTo>
                    <a:pt x="979646" y="4247674"/>
                  </a:lnTo>
                  <a:cubicBezTo>
                    <a:pt x="980599" y="4064794"/>
                    <a:pt x="807244" y="3903821"/>
                    <a:pt x="621506" y="3748564"/>
                  </a:cubicBezTo>
                  <a:close/>
                  <a:moveTo>
                    <a:pt x="252889" y="1080611"/>
                  </a:moveTo>
                  <a:cubicBezTo>
                    <a:pt x="257651" y="1050131"/>
                    <a:pt x="269081" y="1017746"/>
                    <a:pt x="285274" y="985361"/>
                  </a:cubicBezTo>
                  <a:cubicBezTo>
                    <a:pt x="291941" y="972026"/>
                    <a:pt x="299561" y="958691"/>
                    <a:pt x="307181" y="944404"/>
                  </a:cubicBezTo>
                  <a:lnTo>
                    <a:pt x="759619" y="944404"/>
                  </a:lnTo>
                  <a:cubicBezTo>
                    <a:pt x="767239" y="957739"/>
                    <a:pt x="774859" y="971074"/>
                    <a:pt x="780574" y="985361"/>
                  </a:cubicBezTo>
                  <a:cubicBezTo>
                    <a:pt x="794861" y="1016794"/>
                    <a:pt x="805339" y="1049179"/>
                    <a:pt x="810101" y="1080611"/>
                  </a:cubicBezTo>
                  <a:cubicBezTo>
                    <a:pt x="811054" y="1087279"/>
                    <a:pt x="812006" y="1092994"/>
                    <a:pt x="812006" y="1099661"/>
                  </a:cubicBezTo>
                  <a:lnTo>
                    <a:pt x="250031" y="1099661"/>
                  </a:lnTo>
                  <a:cubicBezTo>
                    <a:pt x="250984" y="1093946"/>
                    <a:pt x="251936" y="1087279"/>
                    <a:pt x="252889" y="1080611"/>
                  </a:cubicBezTo>
                  <a:close/>
                  <a:moveTo>
                    <a:pt x="306229" y="1319689"/>
                  </a:moveTo>
                  <a:cubicBezTo>
                    <a:pt x="293846" y="1298734"/>
                    <a:pt x="282416" y="1275874"/>
                    <a:pt x="273844" y="1253014"/>
                  </a:cubicBezTo>
                  <a:cubicBezTo>
                    <a:pt x="263366" y="1225391"/>
                    <a:pt x="256699" y="1196816"/>
                    <a:pt x="252889" y="1167289"/>
                  </a:cubicBezTo>
                  <a:lnTo>
                    <a:pt x="809149" y="1167289"/>
                  </a:lnTo>
                  <a:cubicBezTo>
                    <a:pt x="805339" y="1196816"/>
                    <a:pt x="797719" y="1226344"/>
                    <a:pt x="787241" y="1253014"/>
                  </a:cubicBezTo>
                  <a:cubicBezTo>
                    <a:pt x="778669" y="1275874"/>
                    <a:pt x="767239" y="1298734"/>
                    <a:pt x="754856" y="1319689"/>
                  </a:cubicBezTo>
                  <a:cubicBezTo>
                    <a:pt x="754856" y="1320641"/>
                    <a:pt x="753904" y="1320641"/>
                    <a:pt x="753904" y="1321594"/>
                  </a:cubicBezTo>
                  <a:lnTo>
                    <a:pt x="308134" y="1321594"/>
                  </a:lnTo>
                  <a:cubicBezTo>
                    <a:pt x="307181" y="1320641"/>
                    <a:pt x="307181" y="1320641"/>
                    <a:pt x="306229" y="1319689"/>
                  </a:cubicBezTo>
                  <a:close/>
                  <a:moveTo>
                    <a:pt x="230981" y="2097881"/>
                  </a:moveTo>
                  <a:cubicBezTo>
                    <a:pt x="230981" y="2097881"/>
                    <a:pt x="230981" y="2097881"/>
                    <a:pt x="230981" y="2097881"/>
                  </a:cubicBezTo>
                  <a:cubicBezTo>
                    <a:pt x="230981" y="2064544"/>
                    <a:pt x="240506" y="2033111"/>
                    <a:pt x="255746" y="2002631"/>
                  </a:cubicBezTo>
                  <a:cubicBezTo>
                    <a:pt x="262414" y="1989296"/>
                    <a:pt x="270986" y="1976914"/>
                    <a:pt x="279559" y="1963579"/>
                  </a:cubicBezTo>
                  <a:lnTo>
                    <a:pt x="751999" y="1963579"/>
                  </a:lnTo>
                  <a:cubicBezTo>
                    <a:pt x="758666" y="1975009"/>
                    <a:pt x="764381" y="1986439"/>
                    <a:pt x="769144" y="1997869"/>
                  </a:cubicBezTo>
                  <a:lnTo>
                    <a:pt x="769144" y="1997869"/>
                  </a:lnTo>
                  <a:cubicBezTo>
                    <a:pt x="770096" y="1999774"/>
                    <a:pt x="771049" y="2000726"/>
                    <a:pt x="771049" y="2002631"/>
                  </a:cubicBezTo>
                  <a:cubicBezTo>
                    <a:pt x="784384" y="2032159"/>
                    <a:pt x="792956" y="2064544"/>
                    <a:pt x="796766" y="2097881"/>
                  </a:cubicBezTo>
                  <a:cubicBezTo>
                    <a:pt x="797719" y="2104549"/>
                    <a:pt x="797719" y="2111216"/>
                    <a:pt x="798671" y="2118836"/>
                  </a:cubicBezTo>
                  <a:lnTo>
                    <a:pt x="551974" y="2118836"/>
                  </a:lnTo>
                  <a:lnTo>
                    <a:pt x="551021" y="2118836"/>
                  </a:lnTo>
                  <a:lnTo>
                    <a:pt x="231934" y="2118836"/>
                  </a:lnTo>
                  <a:cubicBezTo>
                    <a:pt x="230981" y="2112169"/>
                    <a:pt x="230981" y="2104549"/>
                    <a:pt x="230981" y="2097881"/>
                  </a:cubicBezTo>
                  <a:close/>
                  <a:moveTo>
                    <a:pt x="305276" y="2340769"/>
                  </a:moveTo>
                  <a:cubicBezTo>
                    <a:pt x="302419" y="2336006"/>
                    <a:pt x="299561" y="2331244"/>
                    <a:pt x="296704" y="2327434"/>
                  </a:cubicBezTo>
                  <a:cubicBezTo>
                    <a:pt x="284321" y="2305526"/>
                    <a:pt x="272891" y="2283619"/>
                    <a:pt x="264319" y="2260759"/>
                  </a:cubicBezTo>
                  <a:cubicBezTo>
                    <a:pt x="254794" y="2235994"/>
                    <a:pt x="246221" y="2211229"/>
                    <a:pt x="240506" y="2186464"/>
                  </a:cubicBezTo>
                  <a:lnTo>
                    <a:pt x="551021" y="2186464"/>
                  </a:lnTo>
                  <a:lnTo>
                    <a:pt x="551974" y="2186464"/>
                  </a:lnTo>
                  <a:lnTo>
                    <a:pt x="794861" y="2186464"/>
                  </a:lnTo>
                  <a:cubicBezTo>
                    <a:pt x="791051" y="2212181"/>
                    <a:pt x="783431" y="2236946"/>
                    <a:pt x="773906" y="2260759"/>
                  </a:cubicBezTo>
                  <a:cubicBezTo>
                    <a:pt x="768191" y="2275046"/>
                    <a:pt x="761524" y="2289334"/>
                    <a:pt x="753904" y="2303621"/>
                  </a:cubicBezTo>
                  <a:lnTo>
                    <a:pt x="754856" y="2303621"/>
                  </a:lnTo>
                  <a:cubicBezTo>
                    <a:pt x="750094" y="2312194"/>
                    <a:pt x="745331" y="2319814"/>
                    <a:pt x="740569" y="2328386"/>
                  </a:cubicBezTo>
                  <a:cubicBezTo>
                    <a:pt x="737711" y="2333149"/>
                    <a:pt x="734854" y="2337911"/>
                    <a:pt x="731996" y="2341721"/>
                  </a:cubicBezTo>
                  <a:lnTo>
                    <a:pt x="305276" y="2341721"/>
                  </a:lnTo>
                  <a:close/>
                  <a:moveTo>
                    <a:pt x="158591" y="3162776"/>
                  </a:moveTo>
                  <a:cubicBezTo>
                    <a:pt x="163354" y="3130391"/>
                    <a:pt x="173831" y="3098006"/>
                    <a:pt x="190976" y="3067526"/>
                  </a:cubicBezTo>
                  <a:cubicBezTo>
                    <a:pt x="201454" y="3048476"/>
                    <a:pt x="213836" y="3029426"/>
                    <a:pt x="227171" y="3011329"/>
                  </a:cubicBezTo>
                  <a:lnTo>
                    <a:pt x="723424" y="3011329"/>
                  </a:lnTo>
                  <a:cubicBezTo>
                    <a:pt x="736759" y="3030379"/>
                    <a:pt x="749141" y="3048476"/>
                    <a:pt x="759619" y="3067526"/>
                  </a:cubicBezTo>
                  <a:cubicBezTo>
                    <a:pt x="776764" y="3098959"/>
                    <a:pt x="789146" y="3131344"/>
                    <a:pt x="795814" y="3162776"/>
                  </a:cubicBezTo>
                  <a:cubicBezTo>
                    <a:pt x="796766" y="3166586"/>
                    <a:pt x="796766" y="3170396"/>
                    <a:pt x="797719" y="3174206"/>
                  </a:cubicBezTo>
                  <a:lnTo>
                    <a:pt x="157639" y="3174206"/>
                  </a:lnTo>
                  <a:cubicBezTo>
                    <a:pt x="157639" y="3170396"/>
                    <a:pt x="157639" y="3166586"/>
                    <a:pt x="158591" y="3162776"/>
                  </a:cubicBezTo>
                  <a:close/>
                  <a:moveTo>
                    <a:pt x="236696" y="3391376"/>
                  </a:moveTo>
                  <a:cubicBezTo>
                    <a:pt x="220504" y="3369469"/>
                    <a:pt x="205264" y="3346609"/>
                    <a:pt x="193834" y="3324701"/>
                  </a:cubicBezTo>
                  <a:cubicBezTo>
                    <a:pt x="179546" y="3298031"/>
                    <a:pt x="169069" y="3271361"/>
                    <a:pt x="163354" y="3244691"/>
                  </a:cubicBezTo>
                  <a:lnTo>
                    <a:pt x="796766" y="3244691"/>
                  </a:lnTo>
                  <a:cubicBezTo>
                    <a:pt x="792004" y="3271361"/>
                    <a:pt x="782479" y="3298031"/>
                    <a:pt x="770096" y="3324701"/>
                  </a:cubicBezTo>
                  <a:cubicBezTo>
                    <a:pt x="759619" y="3347561"/>
                    <a:pt x="746284" y="3369469"/>
                    <a:pt x="730091" y="3391376"/>
                  </a:cubicBezTo>
                  <a:cubicBezTo>
                    <a:pt x="726281" y="3397091"/>
                    <a:pt x="721519" y="3402806"/>
                    <a:pt x="717709" y="3408521"/>
                  </a:cubicBezTo>
                  <a:lnTo>
                    <a:pt x="250984" y="3408521"/>
                  </a:lnTo>
                  <a:cubicBezTo>
                    <a:pt x="245269" y="3402806"/>
                    <a:pt x="240506" y="3397091"/>
                    <a:pt x="236696" y="33913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D1C8C66F-565A-4DE8-BE26-BA5BC930DEEB}"/>
              </a:ext>
            </a:extLst>
          </p:cNvPr>
          <p:cNvGrpSpPr/>
          <p:nvPr userDrawn="1"/>
        </p:nvGrpSpPr>
        <p:grpSpPr>
          <a:xfrm>
            <a:off x="11170" y="472600"/>
            <a:ext cx="3398860" cy="6236782"/>
            <a:chOff x="11170" y="472600"/>
            <a:chExt cx="3398860" cy="6236782"/>
          </a:xfrm>
          <a:gradFill>
            <a:gsLst>
              <a:gs pos="93000">
                <a:schemeClr val="accent1">
                  <a:lumMod val="81000"/>
                </a:schemeClr>
              </a:gs>
              <a:gs pos="33000">
                <a:schemeClr val="accent1">
                  <a:lumMod val="90000"/>
                </a:schemeClr>
              </a:gs>
            </a:gsLst>
            <a:lin ang="10800000" scaled="1"/>
          </a:gradFill>
        </p:grpSpPr>
        <p:grpSp>
          <p:nvGrpSpPr>
            <p:cNvPr id="574" name="Group 573">
              <a:extLst>
                <a:ext uri="{FF2B5EF4-FFF2-40B4-BE49-F238E27FC236}">
                  <a16:creationId xmlns:a16="http://schemas.microsoft.com/office/drawing/2014/main" id="{B8882349-D833-4C0B-BD24-63BB8656D5D7}"/>
                </a:ext>
              </a:extLst>
            </p:cNvPr>
            <p:cNvGrpSpPr/>
            <p:nvPr userDrawn="1"/>
          </p:nvGrpSpPr>
          <p:grpSpPr>
            <a:xfrm rot="2885641">
              <a:off x="-30246" y="565979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75" name="Straight Connector 574">
                <a:extLst>
                  <a:ext uri="{FF2B5EF4-FFF2-40B4-BE49-F238E27FC236}">
                    <a16:creationId xmlns:a16="http://schemas.microsoft.com/office/drawing/2014/main" id="{B750D35F-5468-49EC-89C0-3A18A0B963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Straight Connector 575">
                <a:extLst>
                  <a:ext uri="{FF2B5EF4-FFF2-40B4-BE49-F238E27FC236}">
                    <a16:creationId xmlns:a16="http://schemas.microsoft.com/office/drawing/2014/main" id="{74B75543-7638-48B6-842F-8DF0E43A10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F695C379-7F4B-414F-83C3-0C5682AD47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385D1C1F-2002-4098-8B66-D7D0836D11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07D05259-DE62-457C-B709-858E9E3534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BC99ED62-AF3C-4567-9F06-750F7EBBF3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1" name="Oval 580">
                <a:extLst>
                  <a:ext uri="{FF2B5EF4-FFF2-40B4-BE49-F238E27FC236}">
                    <a16:creationId xmlns:a16="http://schemas.microsoft.com/office/drawing/2014/main" id="{7633CBC9-77E8-4927-A270-46954C9DF437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2" name="Oval 581">
                <a:extLst>
                  <a:ext uri="{FF2B5EF4-FFF2-40B4-BE49-F238E27FC236}">
                    <a16:creationId xmlns:a16="http://schemas.microsoft.com/office/drawing/2014/main" id="{2D12ED10-6A25-4FDE-BF79-8716090CF7C7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3" name="Oval 582">
                <a:extLst>
                  <a:ext uri="{FF2B5EF4-FFF2-40B4-BE49-F238E27FC236}">
                    <a16:creationId xmlns:a16="http://schemas.microsoft.com/office/drawing/2014/main" id="{939F2FA9-DEC0-47FE-A2D7-9E9553DF9448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94244470-0351-4D74-B98C-E2AA2D3759B0}"/>
                </a:ext>
              </a:extLst>
            </p:cNvPr>
            <p:cNvGrpSpPr/>
            <p:nvPr userDrawn="1"/>
          </p:nvGrpSpPr>
          <p:grpSpPr>
            <a:xfrm rot="2885641">
              <a:off x="149974" y="4914556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85" name="Straight Connector 584">
                <a:extLst>
                  <a:ext uri="{FF2B5EF4-FFF2-40B4-BE49-F238E27FC236}">
                    <a16:creationId xmlns:a16="http://schemas.microsoft.com/office/drawing/2014/main" id="{D2AA1FF5-FCB4-481E-98AC-5FF273AEFE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0CB433A7-E912-4B57-8FBA-D6121A1EA7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4DC1AD19-9595-4F06-A1F2-F46477971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8BCC94C4-14F9-4A56-BF56-F4F20D9ED2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CD0001A4-1BD3-475C-B157-0F54908646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B505CDD1-E67C-47A4-A5AA-58748285D1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1" name="Oval 590">
                <a:extLst>
                  <a:ext uri="{FF2B5EF4-FFF2-40B4-BE49-F238E27FC236}">
                    <a16:creationId xmlns:a16="http://schemas.microsoft.com/office/drawing/2014/main" id="{ECD0D724-4D6F-4C75-A1C1-856BB1890ACD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2" name="Oval 591">
                <a:extLst>
                  <a:ext uri="{FF2B5EF4-FFF2-40B4-BE49-F238E27FC236}">
                    <a16:creationId xmlns:a16="http://schemas.microsoft.com/office/drawing/2014/main" id="{5C99316B-C82C-42F0-AAC9-8F3B0DCEAE1F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3" name="Oval 592">
                <a:extLst>
                  <a:ext uri="{FF2B5EF4-FFF2-40B4-BE49-F238E27FC236}">
                    <a16:creationId xmlns:a16="http://schemas.microsoft.com/office/drawing/2014/main" id="{8EE43BA7-16D6-4A7C-9390-AADDDF6AD3AA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3C6C8749-A045-4199-9990-E33448D3F751}"/>
                </a:ext>
              </a:extLst>
            </p:cNvPr>
            <p:cNvGrpSpPr/>
            <p:nvPr userDrawn="1"/>
          </p:nvGrpSpPr>
          <p:grpSpPr>
            <a:xfrm rot="21145992">
              <a:off x="11170" y="2947542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126B43C4-AA5C-466B-A4D7-E4947D23C6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EF8481FF-8960-4663-B19F-D9CDB52C40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1EA5EAAD-7E92-4F27-A934-CA20462C08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F1A68994-E636-4369-8632-C61BB42B88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" name="Straight Connector 598">
                <a:extLst>
                  <a:ext uri="{FF2B5EF4-FFF2-40B4-BE49-F238E27FC236}">
                    <a16:creationId xmlns:a16="http://schemas.microsoft.com/office/drawing/2014/main" id="{D4348280-285C-4042-944D-B7F1315FD5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" name="Straight Connector 599">
                <a:extLst>
                  <a:ext uri="{FF2B5EF4-FFF2-40B4-BE49-F238E27FC236}">
                    <a16:creationId xmlns:a16="http://schemas.microsoft.com/office/drawing/2014/main" id="{2A7143A5-3F3D-42D3-990A-60C4FB011A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1" name="Oval 600">
                <a:extLst>
                  <a:ext uri="{FF2B5EF4-FFF2-40B4-BE49-F238E27FC236}">
                    <a16:creationId xmlns:a16="http://schemas.microsoft.com/office/drawing/2014/main" id="{FC667DF0-7462-4C4E-A1EB-6723D8DEA4DC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2" name="Oval 601">
                <a:extLst>
                  <a:ext uri="{FF2B5EF4-FFF2-40B4-BE49-F238E27FC236}">
                    <a16:creationId xmlns:a16="http://schemas.microsoft.com/office/drawing/2014/main" id="{A55BF341-694B-46AC-8138-ED60700A89AC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3" name="Oval 602">
                <a:extLst>
                  <a:ext uri="{FF2B5EF4-FFF2-40B4-BE49-F238E27FC236}">
                    <a16:creationId xmlns:a16="http://schemas.microsoft.com/office/drawing/2014/main" id="{0A062096-1FD1-449B-AC1F-449D34E3BFEF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04" name="Group 603">
              <a:extLst>
                <a:ext uri="{FF2B5EF4-FFF2-40B4-BE49-F238E27FC236}">
                  <a16:creationId xmlns:a16="http://schemas.microsoft.com/office/drawing/2014/main" id="{A1924915-B223-4B30-8B2E-9BC80787DCDB}"/>
                </a:ext>
              </a:extLst>
            </p:cNvPr>
            <p:cNvGrpSpPr/>
            <p:nvPr userDrawn="1"/>
          </p:nvGrpSpPr>
          <p:grpSpPr>
            <a:xfrm>
              <a:off x="1353578" y="2112857"/>
              <a:ext cx="1202555" cy="888358"/>
              <a:chOff x="3442589" y="5410039"/>
              <a:chExt cx="1202555" cy="888358"/>
            </a:xfrm>
            <a:grpFill/>
          </p:grpSpPr>
          <p:sp>
            <p:nvSpPr>
              <p:cNvPr id="605" name="Oval 604">
                <a:extLst>
                  <a:ext uri="{FF2B5EF4-FFF2-40B4-BE49-F238E27FC236}">
                    <a16:creationId xmlns:a16="http://schemas.microsoft.com/office/drawing/2014/main" id="{5A887C32-719E-4702-9A77-90D16F5F2CEA}"/>
                  </a:ext>
                </a:extLst>
              </p:cNvPr>
              <p:cNvSpPr/>
              <p:nvPr/>
            </p:nvSpPr>
            <p:spPr>
              <a:xfrm>
                <a:off x="4194644" y="5845659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2ED762E0-AA9D-4F79-B80D-16CBD7606A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2589" y="5639826"/>
                <a:ext cx="867151" cy="32026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C185762C-E4CF-45F2-84AF-C0829960EC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9740" y="5960094"/>
                <a:ext cx="167702" cy="338303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73A98454-8982-498C-9F59-0412661C0D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09740" y="5410039"/>
                <a:ext cx="335404" cy="550055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03E1A37F-B18B-4A1C-A237-8DCAAAD6E531}"/>
                </a:ext>
              </a:extLst>
            </p:cNvPr>
            <p:cNvGrpSpPr/>
            <p:nvPr userDrawn="1"/>
          </p:nvGrpSpPr>
          <p:grpSpPr>
            <a:xfrm rot="15049643">
              <a:off x="2364573" y="5496095"/>
              <a:ext cx="1202555" cy="888358"/>
              <a:chOff x="3442589" y="5410039"/>
              <a:chExt cx="1202555" cy="888358"/>
            </a:xfrm>
            <a:grpFill/>
          </p:grpSpPr>
          <p:sp>
            <p:nvSpPr>
              <p:cNvPr id="610" name="Oval 609">
                <a:extLst>
                  <a:ext uri="{FF2B5EF4-FFF2-40B4-BE49-F238E27FC236}">
                    <a16:creationId xmlns:a16="http://schemas.microsoft.com/office/drawing/2014/main" id="{DFDFEFCE-8802-46F8-B845-D8EDBCD53A5C}"/>
                  </a:ext>
                </a:extLst>
              </p:cNvPr>
              <p:cNvSpPr/>
              <p:nvPr/>
            </p:nvSpPr>
            <p:spPr>
              <a:xfrm>
                <a:off x="4194644" y="5845659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D185E355-1F2D-44BE-B900-5F9F037EBF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2589" y="5639826"/>
                <a:ext cx="867151" cy="32026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9D98C8B1-41B9-4874-942A-C66E906E8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9740" y="5960094"/>
                <a:ext cx="167702" cy="338303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Straight Connector 612">
                <a:extLst>
                  <a:ext uri="{FF2B5EF4-FFF2-40B4-BE49-F238E27FC236}">
                    <a16:creationId xmlns:a16="http://schemas.microsoft.com/office/drawing/2014/main" id="{49EABE8B-C98C-49E2-9DD2-FBC3FAAFBB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09740" y="5410039"/>
                <a:ext cx="335404" cy="550055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7882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90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59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60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576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2">
            <a:extLst>
              <a:ext uri="{FF2B5EF4-FFF2-40B4-BE49-F238E27FC236}">
                <a16:creationId xmlns:a16="http://schemas.microsoft.com/office/drawing/2014/main" id="{F3FFAF36-2C4B-400A-925A-732215955DA6}"/>
              </a:ext>
            </a:extLst>
          </p:cNvPr>
          <p:cNvSpPr/>
          <p:nvPr userDrawn="1"/>
        </p:nvSpPr>
        <p:spPr>
          <a:xfrm rot="19437896">
            <a:off x="1838780" y="2362240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B378E988-CF50-42D9-BB8A-C7CC41B0FF82}"/>
              </a:ext>
            </a:extLst>
          </p:cNvPr>
          <p:cNvSpPr/>
          <p:nvPr userDrawn="1"/>
        </p:nvSpPr>
        <p:spPr>
          <a:xfrm rot="3709911">
            <a:off x="2854980" y="177488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882B12CC-1A46-4380-988F-674F427BDFAA}"/>
              </a:ext>
            </a:extLst>
          </p:cNvPr>
          <p:cNvSpPr/>
          <p:nvPr userDrawn="1"/>
        </p:nvSpPr>
        <p:spPr>
          <a:xfrm>
            <a:off x="1048873" y="497779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9E0B5CE1-6191-492E-979D-03E880B959B9}"/>
              </a:ext>
            </a:extLst>
          </p:cNvPr>
          <p:cNvSpPr/>
          <p:nvPr userDrawn="1"/>
        </p:nvSpPr>
        <p:spPr>
          <a:xfrm rot="19437896">
            <a:off x="3270239" y="533348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0A67EB8D-45A4-4910-AADE-A48602E910EF}"/>
              </a:ext>
            </a:extLst>
          </p:cNvPr>
          <p:cNvSpPr/>
          <p:nvPr userDrawn="1"/>
        </p:nvSpPr>
        <p:spPr>
          <a:xfrm rot="3709911">
            <a:off x="237016" y="1454775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A0CF3B62-DB0F-4638-94E6-97B858867087}"/>
              </a:ext>
            </a:extLst>
          </p:cNvPr>
          <p:cNvSpPr/>
          <p:nvPr userDrawn="1"/>
        </p:nvSpPr>
        <p:spPr>
          <a:xfrm rot="8100000">
            <a:off x="998505" y="1013950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D57B7012-81D1-4191-8692-189F53B11026}"/>
              </a:ext>
            </a:extLst>
          </p:cNvPr>
          <p:cNvSpPr/>
          <p:nvPr userDrawn="1"/>
        </p:nvSpPr>
        <p:spPr>
          <a:xfrm rot="5157174">
            <a:off x="3514632" y="1701234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8B8C5338-F012-4C7E-9ACF-B5A004F58BC4}"/>
              </a:ext>
            </a:extLst>
          </p:cNvPr>
          <p:cNvSpPr/>
          <p:nvPr userDrawn="1"/>
        </p:nvSpPr>
        <p:spPr>
          <a:xfrm rot="900000">
            <a:off x="3586510" y="2731196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F14FC152-57DA-44B2-A3EA-C4C08418F158}"/>
              </a:ext>
            </a:extLst>
          </p:cNvPr>
          <p:cNvSpPr/>
          <p:nvPr userDrawn="1"/>
        </p:nvSpPr>
        <p:spPr>
          <a:xfrm rot="900000">
            <a:off x="1168343" y="3259592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547F32D0-9CB1-4705-8640-A43951E0E605}"/>
              </a:ext>
            </a:extLst>
          </p:cNvPr>
          <p:cNvSpPr/>
          <p:nvPr userDrawn="1"/>
        </p:nvSpPr>
        <p:spPr>
          <a:xfrm rot="3709911">
            <a:off x="214059" y="342467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21073768-FD4E-4493-888D-9732C93ED0D8}"/>
              </a:ext>
            </a:extLst>
          </p:cNvPr>
          <p:cNvSpPr/>
          <p:nvPr userDrawn="1"/>
        </p:nvSpPr>
        <p:spPr>
          <a:xfrm rot="8100000">
            <a:off x="4838833" y="581154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1D42871E-8273-4BDC-8CA1-94B1735D8EDF}"/>
              </a:ext>
            </a:extLst>
          </p:cNvPr>
          <p:cNvSpPr/>
          <p:nvPr userDrawn="1"/>
        </p:nvSpPr>
        <p:spPr>
          <a:xfrm rot="19437896">
            <a:off x="4863418" y="178089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CE15439B-0BDE-4539-A86A-60E9DC33FD77}"/>
              </a:ext>
            </a:extLst>
          </p:cNvPr>
          <p:cNvSpPr/>
          <p:nvPr userDrawn="1"/>
        </p:nvSpPr>
        <p:spPr>
          <a:xfrm rot="900000">
            <a:off x="2051612" y="2186572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6298CC55-4945-46BD-8615-24E6D3295A86}"/>
              </a:ext>
            </a:extLst>
          </p:cNvPr>
          <p:cNvSpPr/>
          <p:nvPr userDrawn="1"/>
        </p:nvSpPr>
        <p:spPr>
          <a:xfrm rot="3709911">
            <a:off x="2616634" y="3622577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A0796784-D231-4ABA-8910-4D81ACFFD485}"/>
              </a:ext>
            </a:extLst>
          </p:cNvPr>
          <p:cNvSpPr/>
          <p:nvPr userDrawn="1"/>
        </p:nvSpPr>
        <p:spPr>
          <a:xfrm rot="3709911">
            <a:off x="2933966" y="330776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90FD235E-0A91-4D21-B439-5C7942717E86}"/>
              </a:ext>
            </a:extLst>
          </p:cNvPr>
          <p:cNvSpPr/>
          <p:nvPr userDrawn="1"/>
        </p:nvSpPr>
        <p:spPr>
          <a:xfrm rot="900000">
            <a:off x="5193686" y="3075597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0EFA984F-F0B3-4CAF-8E35-AF3B5ED34BB8}"/>
              </a:ext>
            </a:extLst>
          </p:cNvPr>
          <p:cNvSpPr/>
          <p:nvPr userDrawn="1"/>
        </p:nvSpPr>
        <p:spPr>
          <a:xfrm rot="3709911">
            <a:off x="2070340" y="582744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716C2270-FE55-45F4-830A-CEEE330AAB4B}"/>
              </a:ext>
            </a:extLst>
          </p:cNvPr>
          <p:cNvSpPr/>
          <p:nvPr userDrawn="1"/>
        </p:nvSpPr>
        <p:spPr>
          <a:xfrm rot="19437896">
            <a:off x="398767" y="424638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E437DF43-9E19-4E00-ADE0-77136E44B427}"/>
              </a:ext>
            </a:extLst>
          </p:cNvPr>
          <p:cNvSpPr/>
          <p:nvPr userDrawn="1"/>
        </p:nvSpPr>
        <p:spPr>
          <a:xfrm rot="19437896">
            <a:off x="539123" y="2595464"/>
            <a:ext cx="826258" cy="7569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Oval 2">
            <a:extLst>
              <a:ext uri="{FF2B5EF4-FFF2-40B4-BE49-F238E27FC236}">
                <a16:creationId xmlns:a16="http://schemas.microsoft.com/office/drawing/2014/main" id="{E6275495-B5CE-4EF7-B942-C32B042C1551}"/>
              </a:ext>
            </a:extLst>
          </p:cNvPr>
          <p:cNvSpPr/>
          <p:nvPr userDrawn="1"/>
        </p:nvSpPr>
        <p:spPr>
          <a:xfrm rot="19437896">
            <a:off x="4270899" y="5258009"/>
            <a:ext cx="1858078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6E4E7F37-8DDA-43E6-815F-6D9BA7B8A2D5}"/>
              </a:ext>
            </a:extLst>
          </p:cNvPr>
          <p:cNvSpPr/>
          <p:nvPr userDrawn="1"/>
        </p:nvSpPr>
        <p:spPr>
          <a:xfrm rot="3709911">
            <a:off x="1553212" y="587007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B94DBAFA-3F1D-47A1-839E-3719DE3EBC6E}"/>
              </a:ext>
            </a:extLst>
          </p:cNvPr>
          <p:cNvSpPr/>
          <p:nvPr userDrawn="1"/>
        </p:nvSpPr>
        <p:spPr>
          <a:xfrm>
            <a:off x="660460" y="4701812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5F0DE6B8-9DA6-48F5-AF04-7278BEE6A96F}"/>
              </a:ext>
            </a:extLst>
          </p:cNvPr>
          <p:cNvSpPr/>
          <p:nvPr userDrawn="1"/>
        </p:nvSpPr>
        <p:spPr>
          <a:xfrm rot="19437896">
            <a:off x="2314619" y="4700669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56472159-3837-4012-8E16-16B2FD021F97}"/>
              </a:ext>
            </a:extLst>
          </p:cNvPr>
          <p:cNvSpPr/>
          <p:nvPr userDrawn="1"/>
        </p:nvSpPr>
        <p:spPr>
          <a:xfrm rot="8100000">
            <a:off x="-424473" y="5170061"/>
            <a:ext cx="2266749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F2D9B3CB-56C4-44F0-923E-75E14486D199}"/>
              </a:ext>
            </a:extLst>
          </p:cNvPr>
          <p:cNvSpPr/>
          <p:nvPr userDrawn="1"/>
        </p:nvSpPr>
        <p:spPr>
          <a:xfrm rot="5157174">
            <a:off x="2212864" y="5796427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C5F6E746-37D8-4A7A-AD33-6B6B1D014BD4}"/>
              </a:ext>
            </a:extLst>
          </p:cNvPr>
          <p:cNvSpPr/>
          <p:nvPr userDrawn="1"/>
        </p:nvSpPr>
        <p:spPr>
          <a:xfrm rot="900000">
            <a:off x="321825" y="4090744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379CFB22-212D-4552-83FB-F9C38030B6EA}"/>
              </a:ext>
            </a:extLst>
          </p:cNvPr>
          <p:cNvSpPr/>
          <p:nvPr userDrawn="1"/>
        </p:nvSpPr>
        <p:spPr>
          <a:xfrm rot="900000">
            <a:off x="1600041" y="4650431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116A01F3-5E4C-410E-93C1-F085D04D1170}"/>
              </a:ext>
            </a:extLst>
          </p:cNvPr>
          <p:cNvSpPr/>
          <p:nvPr userDrawn="1"/>
        </p:nvSpPr>
        <p:spPr>
          <a:xfrm rot="3709911">
            <a:off x="4429414" y="298303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EF0F6281-4283-4BFA-9BD6-03D8CD575F45}"/>
              </a:ext>
            </a:extLst>
          </p:cNvPr>
          <p:cNvSpPr/>
          <p:nvPr userDrawn="1"/>
        </p:nvSpPr>
        <p:spPr>
          <a:xfrm rot="8100000">
            <a:off x="3377267" y="3485261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70C0120E-1DA4-4408-BBA5-0C14EA77E097}"/>
              </a:ext>
            </a:extLst>
          </p:cNvPr>
          <p:cNvSpPr/>
          <p:nvPr userDrawn="1"/>
        </p:nvSpPr>
        <p:spPr>
          <a:xfrm rot="19437896">
            <a:off x="3561650" y="5876089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3C952919-975B-4539-9278-27219E721DA4}"/>
              </a:ext>
            </a:extLst>
          </p:cNvPr>
          <p:cNvSpPr/>
          <p:nvPr userDrawn="1"/>
        </p:nvSpPr>
        <p:spPr>
          <a:xfrm rot="900000">
            <a:off x="4245490" y="3608737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D5306C3F-626B-4D03-80B7-B6706B651F76}"/>
              </a:ext>
            </a:extLst>
          </p:cNvPr>
          <p:cNvSpPr/>
          <p:nvPr userDrawn="1"/>
        </p:nvSpPr>
        <p:spPr>
          <a:xfrm rot="3709911">
            <a:off x="3599311" y="4368286"/>
            <a:ext cx="1038426" cy="9512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993DAAA7-9B09-4DD2-9187-75E3581900E1}"/>
              </a:ext>
            </a:extLst>
          </p:cNvPr>
          <p:cNvSpPr/>
          <p:nvPr userDrawn="1"/>
        </p:nvSpPr>
        <p:spPr>
          <a:xfrm rot="3709911">
            <a:off x="1848179" y="4037013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9" name="Oval 2">
            <a:extLst>
              <a:ext uri="{FF2B5EF4-FFF2-40B4-BE49-F238E27FC236}">
                <a16:creationId xmlns:a16="http://schemas.microsoft.com/office/drawing/2014/main" id="{58EAD41B-5683-47F8-B4DF-FEB698E8D5C9}"/>
              </a:ext>
            </a:extLst>
          </p:cNvPr>
          <p:cNvSpPr/>
          <p:nvPr userDrawn="1"/>
        </p:nvSpPr>
        <p:spPr>
          <a:xfrm rot="900000">
            <a:off x="3336589" y="5100329"/>
            <a:ext cx="815880" cy="74741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7F47E53E-A714-49C8-9CF6-E8CEA0D64CE8}"/>
              </a:ext>
            </a:extLst>
          </p:cNvPr>
          <p:cNvSpPr/>
          <p:nvPr userDrawn="1"/>
        </p:nvSpPr>
        <p:spPr>
          <a:xfrm rot="19437896">
            <a:off x="-857233" y="6604006"/>
            <a:ext cx="1015434" cy="9302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A538598F-4ECE-4AE8-8B4F-F99AEF364E8B}"/>
              </a:ext>
            </a:extLst>
          </p:cNvPr>
          <p:cNvSpPr/>
          <p:nvPr userDrawn="1"/>
        </p:nvSpPr>
        <p:spPr>
          <a:xfrm rot="19437896">
            <a:off x="4773279" y="438311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034275C5-196F-49DE-9AF5-76EB1B2D8275}"/>
              </a:ext>
            </a:extLst>
          </p:cNvPr>
          <p:cNvSpPr/>
          <p:nvPr userDrawn="1"/>
        </p:nvSpPr>
        <p:spPr>
          <a:xfrm rot="8100000">
            <a:off x="2818578" y="1990373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C3F37386-5866-4EED-9107-2A36F47353AE}"/>
              </a:ext>
            </a:extLst>
          </p:cNvPr>
          <p:cNvSpPr/>
          <p:nvPr userDrawn="1"/>
        </p:nvSpPr>
        <p:spPr>
          <a:xfrm rot="8100000">
            <a:off x="4228067" y="4747085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4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11C7802-0270-441B-9D57-6EB56016906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95311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66C92F7-2E27-469F-AEAC-8DBEC5FE7725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295743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FCFEA9-28B7-4A1C-8BC7-F3F635A8BB6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696174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071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16A93B-6921-4C70-8BB4-714FCAD39A3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827782" y="2898848"/>
            <a:ext cx="1190833" cy="1952967"/>
          </a:xfrm>
          <a:custGeom>
            <a:avLst/>
            <a:gdLst>
              <a:gd name="connsiteX0" fmla="*/ 0 w 1190833"/>
              <a:gd name="connsiteY0" fmla="*/ 0 h 1952967"/>
              <a:gd name="connsiteX1" fmla="*/ 1190833 w 1190833"/>
              <a:gd name="connsiteY1" fmla="*/ 0 h 1952967"/>
              <a:gd name="connsiteX2" fmla="*/ 1190833 w 1190833"/>
              <a:gd name="connsiteY2" fmla="*/ 1952967 h 1952967"/>
              <a:gd name="connsiteX3" fmla="*/ 0 w 1190833"/>
              <a:gd name="connsiteY3" fmla="*/ 1952967 h 19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0833" h="1952967">
                <a:moveTo>
                  <a:pt x="0" y="0"/>
                </a:moveTo>
                <a:lnTo>
                  <a:pt x="1190833" y="0"/>
                </a:lnTo>
                <a:lnTo>
                  <a:pt x="1190833" y="1952967"/>
                </a:lnTo>
                <a:lnTo>
                  <a:pt x="0" y="19529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427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87254" y="538742"/>
            <a:ext cx="647872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08725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31861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54997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35360" y="264012"/>
            <a:ext cx="11521280" cy="6329977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6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36453" y="1516026"/>
            <a:ext cx="3096000" cy="38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547742" y="540839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245163" y="3571213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0386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968208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5521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AE611C2-19EC-4180-B746-B8E5A871E71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1A7D8-3817-4D41-B0AC-6F6407DDD54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7968208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7868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789276"/>
            <a:ext cx="12192000" cy="4068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96000" y="3302815"/>
            <a:ext cx="6096000" cy="3041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7688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641856" y="733302"/>
            <a:ext cx="596667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5039883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353824" y="733302"/>
            <a:ext cx="203696" cy="722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55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C2ABD529-FE83-4068-B43D-09D8C61354D1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267485" y="846034"/>
            <a:ext cx="5529990" cy="5456343"/>
          </a:xfrm>
          <a:custGeom>
            <a:avLst/>
            <a:gdLst>
              <a:gd name="connsiteX0" fmla="*/ 5203477 w 5529990"/>
              <a:gd name="connsiteY0" fmla="*/ 4996820 h 5456343"/>
              <a:gd name="connsiteX1" fmla="*/ 5205385 w 5529990"/>
              <a:gd name="connsiteY1" fmla="*/ 4997961 h 5456343"/>
              <a:gd name="connsiteX2" fmla="*/ 5204062 w 5529990"/>
              <a:gd name="connsiteY2" fmla="*/ 4999290 h 5456343"/>
              <a:gd name="connsiteX3" fmla="*/ 3285288 w 5529990"/>
              <a:gd name="connsiteY3" fmla="*/ 850958 h 5456343"/>
              <a:gd name="connsiteX4" fmla="*/ 3285287 w 5529990"/>
              <a:gd name="connsiteY4" fmla="*/ 957889 h 5456343"/>
              <a:gd name="connsiteX5" fmla="*/ 3309883 w 5529990"/>
              <a:gd name="connsiteY5" fmla="*/ 964960 h 5456343"/>
              <a:gd name="connsiteX6" fmla="*/ 3342876 w 5529990"/>
              <a:gd name="connsiteY6" fmla="*/ 959101 h 5456343"/>
              <a:gd name="connsiteX7" fmla="*/ 3347625 w 5529990"/>
              <a:gd name="connsiteY7" fmla="*/ 953011 h 5456343"/>
              <a:gd name="connsiteX8" fmla="*/ 3340340 w 5529990"/>
              <a:gd name="connsiteY8" fmla="*/ 917595 h 5456343"/>
              <a:gd name="connsiteX9" fmla="*/ 3323433 w 5529990"/>
              <a:gd name="connsiteY9" fmla="*/ 872062 h 5456343"/>
              <a:gd name="connsiteX10" fmla="*/ 3302259 w 5529990"/>
              <a:gd name="connsiteY10" fmla="*/ 854999 h 5456343"/>
              <a:gd name="connsiteX11" fmla="*/ 97597 w 5529990"/>
              <a:gd name="connsiteY11" fmla="*/ 97597 h 5456343"/>
              <a:gd name="connsiteX12" fmla="*/ 97597 w 5529990"/>
              <a:gd name="connsiteY12" fmla="*/ 3380541 h 5456343"/>
              <a:gd name="connsiteX13" fmla="*/ 925476 w 5529990"/>
              <a:gd name="connsiteY13" fmla="*/ 3380541 h 5456343"/>
              <a:gd name="connsiteX14" fmla="*/ 946229 w 5529990"/>
              <a:gd name="connsiteY14" fmla="*/ 3355733 h 5456343"/>
              <a:gd name="connsiteX15" fmla="*/ 978940 w 5529990"/>
              <a:gd name="connsiteY15" fmla="*/ 3351467 h 5456343"/>
              <a:gd name="connsiteX16" fmla="*/ 1007525 w 5529990"/>
              <a:gd name="connsiteY16" fmla="*/ 3349520 h 5456343"/>
              <a:gd name="connsiteX17" fmla="*/ 1031564 w 5529990"/>
              <a:gd name="connsiteY17" fmla="*/ 3353683 h 5456343"/>
              <a:gd name="connsiteX18" fmla="*/ 1032954 w 5529990"/>
              <a:gd name="connsiteY18" fmla="*/ 3351929 h 5456343"/>
              <a:gd name="connsiteX19" fmla="*/ 1046660 w 5529990"/>
              <a:gd name="connsiteY19" fmla="*/ 3307002 h 5456343"/>
              <a:gd name="connsiteX20" fmla="*/ 1050343 w 5529990"/>
              <a:gd name="connsiteY20" fmla="*/ 3285495 h 5456343"/>
              <a:gd name="connsiteX21" fmla="*/ 1053485 w 5529990"/>
              <a:gd name="connsiteY21" fmla="*/ 3281034 h 5456343"/>
              <a:gd name="connsiteX22" fmla="*/ 213108 w 5529990"/>
              <a:gd name="connsiteY22" fmla="*/ 3281033 h 5456343"/>
              <a:gd name="connsiteX23" fmla="*/ 213107 w 5529990"/>
              <a:gd name="connsiteY23" fmla="*/ 208854 h 5456343"/>
              <a:gd name="connsiteX24" fmla="*/ 3285287 w 5529990"/>
              <a:gd name="connsiteY24" fmla="*/ 208854 h 5456343"/>
              <a:gd name="connsiteX25" fmla="*/ 3285287 w 5529990"/>
              <a:gd name="connsiteY25" fmla="*/ 805089 h 5456343"/>
              <a:gd name="connsiteX26" fmla="*/ 3285421 w 5529990"/>
              <a:gd name="connsiteY26" fmla="*/ 805084 h 5456343"/>
              <a:gd name="connsiteX27" fmla="*/ 3308726 w 5529990"/>
              <a:gd name="connsiteY27" fmla="*/ 825294 h 5456343"/>
              <a:gd name="connsiteX28" fmla="*/ 3343101 w 5529990"/>
              <a:gd name="connsiteY28" fmla="*/ 834936 h 5456343"/>
              <a:gd name="connsiteX29" fmla="*/ 3357542 w 5529990"/>
              <a:gd name="connsiteY29" fmla="*/ 829717 h 5456343"/>
              <a:gd name="connsiteX30" fmla="*/ 3389087 w 5529990"/>
              <a:gd name="connsiteY30" fmla="*/ 840123 h 5456343"/>
              <a:gd name="connsiteX31" fmla="*/ 3389087 w 5529990"/>
              <a:gd name="connsiteY31" fmla="*/ 97597 h 5456343"/>
              <a:gd name="connsiteX32" fmla="*/ 0 w 5529990"/>
              <a:gd name="connsiteY32" fmla="*/ 0 h 5456343"/>
              <a:gd name="connsiteX33" fmla="*/ 3486684 w 5529990"/>
              <a:gd name="connsiteY33" fmla="*/ 0 h 5456343"/>
              <a:gd name="connsiteX34" fmla="*/ 3486684 w 5529990"/>
              <a:gd name="connsiteY34" fmla="*/ 833838 h 5456343"/>
              <a:gd name="connsiteX35" fmla="*/ 3500172 w 5529990"/>
              <a:gd name="connsiteY35" fmla="*/ 834269 h 5456343"/>
              <a:gd name="connsiteX36" fmla="*/ 3516226 w 5529990"/>
              <a:gd name="connsiteY36" fmla="*/ 839003 h 5456343"/>
              <a:gd name="connsiteX37" fmla="*/ 3647545 w 5529990"/>
              <a:gd name="connsiteY37" fmla="*/ 866570 h 5456343"/>
              <a:gd name="connsiteX38" fmla="*/ 3662947 w 5529990"/>
              <a:gd name="connsiteY38" fmla="*/ 857912 h 5456343"/>
              <a:gd name="connsiteX39" fmla="*/ 3656762 w 5529990"/>
              <a:gd name="connsiteY39" fmla="*/ 846906 h 5456343"/>
              <a:gd name="connsiteX40" fmla="*/ 3515960 w 5529990"/>
              <a:gd name="connsiteY40" fmla="*/ 787015 h 5456343"/>
              <a:gd name="connsiteX41" fmla="*/ 3489147 w 5529990"/>
              <a:gd name="connsiteY41" fmla="*/ 770223 h 5456343"/>
              <a:gd name="connsiteX42" fmla="*/ 3498229 w 5529990"/>
              <a:gd name="connsiteY42" fmla="*/ 724565 h 5456343"/>
              <a:gd name="connsiteX43" fmla="*/ 3516829 w 5529990"/>
              <a:gd name="connsiteY43" fmla="*/ 717732 h 5456343"/>
              <a:gd name="connsiteX44" fmla="*/ 3531095 w 5529990"/>
              <a:gd name="connsiteY44" fmla="*/ 726369 h 5456343"/>
              <a:gd name="connsiteX45" fmla="*/ 3557357 w 5529990"/>
              <a:gd name="connsiteY45" fmla="*/ 731881 h 5456343"/>
              <a:gd name="connsiteX46" fmla="*/ 3581695 w 5529990"/>
              <a:gd name="connsiteY46" fmla="*/ 744271 h 5456343"/>
              <a:gd name="connsiteX47" fmla="*/ 3651817 w 5529990"/>
              <a:gd name="connsiteY47" fmla="*/ 791752 h 5456343"/>
              <a:gd name="connsiteX48" fmla="*/ 3701043 w 5529990"/>
              <a:gd name="connsiteY48" fmla="*/ 827808 h 5456343"/>
              <a:gd name="connsiteX49" fmla="*/ 3778589 w 5529990"/>
              <a:gd name="connsiteY49" fmla="*/ 888498 h 5456343"/>
              <a:gd name="connsiteX50" fmla="*/ 3870983 w 5529990"/>
              <a:gd name="connsiteY50" fmla="*/ 975599 h 5456343"/>
              <a:gd name="connsiteX51" fmla="*/ 3913472 w 5529990"/>
              <a:gd name="connsiteY51" fmla="*/ 989372 h 5456343"/>
              <a:gd name="connsiteX52" fmla="*/ 3940973 w 5529990"/>
              <a:gd name="connsiteY52" fmla="*/ 997085 h 5456343"/>
              <a:gd name="connsiteX53" fmla="*/ 3982772 w 5529990"/>
              <a:gd name="connsiteY53" fmla="*/ 1019936 h 5456343"/>
              <a:gd name="connsiteX54" fmla="*/ 3937964 w 5529990"/>
              <a:gd name="connsiteY54" fmla="*/ 888706 h 5456343"/>
              <a:gd name="connsiteX55" fmla="*/ 3899601 w 5529990"/>
              <a:gd name="connsiteY55" fmla="*/ 866821 h 5456343"/>
              <a:gd name="connsiteX56" fmla="*/ 3853267 w 5529990"/>
              <a:gd name="connsiteY56" fmla="*/ 820451 h 5456343"/>
              <a:gd name="connsiteX57" fmla="*/ 3829759 w 5529990"/>
              <a:gd name="connsiteY57" fmla="*/ 778630 h 5456343"/>
              <a:gd name="connsiteX58" fmla="*/ 3899474 w 5529990"/>
              <a:gd name="connsiteY58" fmla="*/ 794477 h 5456343"/>
              <a:gd name="connsiteX59" fmla="*/ 3949113 w 5529990"/>
              <a:gd name="connsiteY59" fmla="*/ 815817 h 5456343"/>
              <a:gd name="connsiteX60" fmla="*/ 3979087 w 5529990"/>
              <a:gd name="connsiteY60" fmla="*/ 827934 h 5456343"/>
              <a:gd name="connsiteX61" fmla="*/ 4029548 w 5529990"/>
              <a:gd name="connsiteY61" fmla="*/ 866192 h 5456343"/>
              <a:gd name="connsiteX62" fmla="*/ 4074646 w 5529990"/>
              <a:gd name="connsiteY62" fmla="*/ 910362 h 5456343"/>
              <a:gd name="connsiteX63" fmla="*/ 4111496 w 5529990"/>
              <a:gd name="connsiteY63" fmla="*/ 924407 h 5456343"/>
              <a:gd name="connsiteX64" fmla="*/ 4161957 w 5529990"/>
              <a:gd name="connsiteY64" fmla="*/ 962664 h 5456343"/>
              <a:gd name="connsiteX65" fmla="*/ 4131426 w 5529990"/>
              <a:gd name="connsiteY65" fmla="*/ 985620 h 5456343"/>
              <a:gd name="connsiteX66" fmla="*/ 4134857 w 5529990"/>
              <a:gd name="connsiteY66" fmla="*/ 1032933 h 5456343"/>
              <a:gd name="connsiteX67" fmla="*/ 4138703 w 5529990"/>
              <a:gd name="connsiteY67" fmla="*/ 1065530 h 5456343"/>
              <a:gd name="connsiteX68" fmla="*/ 4128249 w 5529990"/>
              <a:gd name="connsiteY68" fmla="*/ 1082993 h 5456343"/>
              <a:gd name="connsiteX69" fmla="*/ 4147363 w 5529990"/>
              <a:gd name="connsiteY69" fmla="*/ 1080938 h 5456343"/>
              <a:gd name="connsiteX70" fmla="*/ 4170738 w 5529990"/>
              <a:gd name="connsiteY70" fmla="*/ 1096765 h 5456343"/>
              <a:gd name="connsiteX71" fmla="*/ 4166471 w 5529990"/>
              <a:gd name="connsiteY71" fmla="*/ 1125234 h 5456343"/>
              <a:gd name="connsiteX72" fmla="*/ 4151337 w 5529990"/>
              <a:gd name="connsiteY72" fmla="*/ 1185880 h 5456343"/>
              <a:gd name="connsiteX73" fmla="*/ 4159309 w 5529990"/>
              <a:gd name="connsiteY73" fmla="*/ 1210365 h 5456343"/>
              <a:gd name="connsiteX74" fmla="*/ 4205665 w 5529990"/>
              <a:gd name="connsiteY74" fmla="*/ 1117687 h 5456343"/>
              <a:gd name="connsiteX75" fmla="*/ 4209517 w 5529990"/>
              <a:gd name="connsiteY75" fmla="*/ 1103935 h 5456343"/>
              <a:gd name="connsiteX76" fmla="*/ 4224918 w 5529990"/>
              <a:gd name="connsiteY76" fmla="*/ 1095278 h 5456343"/>
              <a:gd name="connsiteX77" fmla="*/ 4232341 w 5529990"/>
              <a:gd name="connsiteY77" fmla="*/ 1108484 h 5456343"/>
              <a:gd name="connsiteX78" fmla="*/ 4211843 w 5529990"/>
              <a:gd name="connsiteY78" fmla="*/ 1175042 h 5456343"/>
              <a:gd name="connsiteX79" fmla="*/ 4227373 w 5529990"/>
              <a:gd name="connsiteY79" fmla="*/ 1238729 h 5456343"/>
              <a:gd name="connsiteX80" fmla="*/ 4277010 w 5529990"/>
              <a:gd name="connsiteY80" fmla="*/ 1260069 h 5456343"/>
              <a:gd name="connsiteX81" fmla="*/ 4319914 w 5529990"/>
              <a:gd name="connsiteY81" fmla="*/ 1259126 h 5456343"/>
              <a:gd name="connsiteX82" fmla="*/ 4394024 w 5529990"/>
              <a:gd name="connsiteY82" fmla="*/ 1318850 h 5456343"/>
              <a:gd name="connsiteX83" fmla="*/ 4439529 w 5529990"/>
              <a:gd name="connsiteY83" fmla="*/ 1394653 h 5456343"/>
              <a:gd name="connsiteX84" fmla="*/ 4465896 w 5529990"/>
              <a:gd name="connsiteY84" fmla="*/ 1405900 h 5456343"/>
              <a:gd name="connsiteX85" fmla="*/ 4496792 w 5529990"/>
              <a:gd name="connsiteY85" fmla="*/ 1389917 h 5456343"/>
              <a:gd name="connsiteX86" fmla="*/ 4517002 w 5529990"/>
              <a:gd name="connsiteY86" fmla="*/ 1350259 h 5456343"/>
              <a:gd name="connsiteX87" fmla="*/ 4543362 w 5529990"/>
              <a:gd name="connsiteY87" fmla="*/ 1292820 h 5456343"/>
              <a:gd name="connsiteX88" fmla="*/ 4573307 w 5529990"/>
              <a:gd name="connsiteY88" fmla="*/ 1288454 h 5456343"/>
              <a:gd name="connsiteX89" fmla="*/ 4586211 w 5529990"/>
              <a:gd name="connsiteY89" fmla="*/ 1309822 h 5456343"/>
              <a:gd name="connsiteX90" fmla="*/ 4565007 w 5529990"/>
              <a:gd name="connsiteY90" fmla="*/ 1374097 h 5456343"/>
              <a:gd name="connsiteX91" fmla="*/ 4525037 w 5529990"/>
              <a:gd name="connsiteY91" fmla="*/ 1424592 h 5456343"/>
              <a:gd name="connsiteX92" fmla="*/ 4537809 w 5529990"/>
              <a:gd name="connsiteY92" fmla="*/ 1428478 h 5456343"/>
              <a:gd name="connsiteX93" fmla="*/ 4570157 w 5529990"/>
              <a:gd name="connsiteY93" fmla="*/ 1431296 h 5456343"/>
              <a:gd name="connsiteX94" fmla="*/ 4584183 w 5529990"/>
              <a:gd name="connsiteY94" fmla="*/ 1440791 h 5456343"/>
              <a:gd name="connsiteX95" fmla="*/ 4615797 w 5529990"/>
              <a:gd name="connsiteY95" fmla="*/ 1533093 h 5456343"/>
              <a:gd name="connsiteX96" fmla="*/ 4630077 w 5529990"/>
              <a:gd name="connsiteY96" fmla="*/ 1568154 h 5456343"/>
              <a:gd name="connsiteX97" fmla="*/ 4642622 w 5529990"/>
              <a:gd name="connsiteY97" fmla="*/ 1584865 h 5456343"/>
              <a:gd name="connsiteX98" fmla="*/ 4650392 w 5529990"/>
              <a:gd name="connsiteY98" fmla="*/ 1585335 h 5456343"/>
              <a:gd name="connsiteX99" fmla="*/ 4706855 w 5529990"/>
              <a:gd name="connsiteY99" fmla="*/ 1574900 h 5456343"/>
              <a:gd name="connsiteX100" fmla="*/ 4733741 w 5529990"/>
              <a:gd name="connsiteY100" fmla="*/ 1584777 h 5456343"/>
              <a:gd name="connsiteX101" fmla="*/ 4735707 w 5529990"/>
              <a:gd name="connsiteY101" fmla="*/ 1602394 h 5456343"/>
              <a:gd name="connsiteX102" fmla="*/ 4744256 w 5529990"/>
              <a:gd name="connsiteY102" fmla="*/ 1600647 h 5456343"/>
              <a:gd name="connsiteX103" fmla="*/ 4780936 w 5529990"/>
              <a:gd name="connsiteY103" fmla="*/ 1605372 h 5456343"/>
              <a:gd name="connsiteX104" fmla="*/ 4803756 w 5529990"/>
              <a:gd name="connsiteY104" fmla="*/ 1656271 h 5456343"/>
              <a:gd name="connsiteX105" fmla="*/ 4782161 w 5529990"/>
              <a:gd name="connsiteY105" fmla="*/ 1700274 h 5456343"/>
              <a:gd name="connsiteX106" fmla="*/ 4785999 w 5529990"/>
              <a:gd name="connsiteY106" fmla="*/ 1779221 h 5456343"/>
              <a:gd name="connsiteX107" fmla="*/ 4800847 w 5529990"/>
              <a:gd name="connsiteY107" fmla="*/ 1805635 h 5456343"/>
              <a:gd name="connsiteX108" fmla="*/ 4804501 w 5529990"/>
              <a:gd name="connsiteY108" fmla="*/ 1810637 h 5456343"/>
              <a:gd name="connsiteX109" fmla="*/ 4845375 w 5529990"/>
              <a:gd name="connsiteY109" fmla="*/ 1808249 h 5456343"/>
              <a:gd name="connsiteX110" fmla="*/ 4843969 w 5529990"/>
              <a:gd name="connsiteY110" fmla="*/ 1825149 h 5456343"/>
              <a:gd name="connsiteX111" fmla="*/ 4843929 w 5529990"/>
              <a:gd name="connsiteY111" fmla="*/ 1825206 h 5456343"/>
              <a:gd name="connsiteX112" fmla="*/ 4852839 w 5529990"/>
              <a:gd name="connsiteY112" fmla="*/ 1826013 h 5456343"/>
              <a:gd name="connsiteX113" fmla="*/ 4872074 w 5529990"/>
              <a:gd name="connsiteY113" fmla="*/ 1829323 h 5456343"/>
              <a:gd name="connsiteX114" fmla="*/ 4925096 w 5529990"/>
              <a:gd name="connsiteY114" fmla="*/ 1859262 h 5456343"/>
              <a:gd name="connsiteX115" fmla="*/ 4929808 w 5529990"/>
              <a:gd name="connsiteY115" fmla="*/ 1883858 h 5456343"/>
              <a:gd name="connsiteX116" fmla="*/ 4939343 w 5529990"/>
              <a:gd name="connsiteY116" fmla="*/ 1886966 h 5456343"/>
              <a:gd name="connsiteX117" fmla="*/ 4991962 w 5529990"/>
              <a:gd name="connsiteY117" fmla="*/ 1878897 h 5456343"/>
              <a:gd name="connsiteX118" fmla="*/ 5003950 w 5529990"/>
              <a:gd name="connsiteY118" fmla="*/ 1880575 h 5456343"/>
              <a:gd name="connsiteX119" fmla="*/ 4972381 w 5529990"/>
              <a:gd name="connsiteY119" fmla="*/ 1914056 h 5456343"/>
              <a:gd name="connsiteX120" fmla="*/ 4975836 w 5529990"/>
              <a:gd name="connsiteY120" fmla="*/ 1924321 h 5456343"/>
              <a:gd name="connsiteX121" fmla="*/ 5015575 w 5529990"/>
              <a:gd name="connsiteY121" fmla="*/ 2048343 h 5456343"/>
              <a:gd name="connsiteX122" fmla="*/ 5014612 w 5529990"/>
              <a:gd name="connsiteY122" fmla="*/ 2066816 h 5456343"/>
              <a:gd name="connsiteX123" fmla="*/ 5068869 w 5529990"/>
              <a:gd name="connsiteY123" fmla="*/ 2055795 h 5456343"/>
              <a:gd name="connsiteX124" fmla="*/ 5135512 w 5529990"/>
              <a:gd name="connsiteY124" fmla="*/ 2040422 h 5456343"/>
              <a:gd name="connsiteX125" fmla="*/ 5180616 w 5529990"/>
              <a:gd name="connsiteY125" fmla="*/ 2038241 h 5456343"/>
              <a:gd name="connsiteX126" fmla="*/ 5204265 w 5529990"/>
              <a:gd name="connsiteY126" fmla="*/ 2059708 h 5456343"/>
              <a:gd name="connsiteX127" fmla="*/ 5192160 w 5529990"/>
              <a:gd name="connsiteY127" fmla="*/ 2089685 h 5456343"/>
              <a:gd name="connsiteX128" fmla="*/ 5148842 w 5529990"/>
              <a:gd name="connsiteY128" fmla="*/ 2105345 h 5456343"/>
              <a:gd name="connsiteX129" fmla="*/ 5101673 w 5529990"/>
              <a:gd name="connsiteY129" fmla="*/ 2134757 h 5456343"/>
              <a:gd name="connsiteX130" fmla="*/ 5078431 w 5529990"/>
              <a:gd name="connsiteY130" fmla="*/ 2144923 h 5456343"/>
              <a:gd name="connsiteX131" fmla="*/ 5052563 w 5529990"/>
              <a:gd name="connsiteY131" fmla="*/ 2144620 h 5456343"/>
              <a:gd name="connsiteX132" fmla="*/ 5037286 w 5529990"/>
              <a:gd name="connsiteY132" fmla="*/ 2142869 h 5456343"/>
              <a:gd name="connsiteX133" fmla="*/ 5039213 w 5529990"/>
              <a:gd name="connsiteY133" fmla="*/ 2146539 h 5456343"/>
              <a:gd name="connsiteX134" fmla="*/ 5030489 w 5529990"/>
              <a:gd name="connsiteY134" fmla="*/ 2163045 h 5456343"/>
              <a:gd name="connsiteX135" fmla="*/ 5028179 w 5529990"/>
              <a:gd name="connsiteY135" fmla="*/ 2165369 h 5456343"/>
              <a:gd name="connsiteX136" fmla="*/ 5046078 w 5529990"/>
              <a:gd name="connsiteY136" fmla="*/ 2171076 h 5456343"/>
              <a:gd name="connsiteX137" fmla="*/ 5093139 w 5529990"/>
              <a:gd name="connsiteY137" fmla="*/ 2191692 h 5456343"/>
              <a:gd name="connsiteX138" fmla="*/ 5123662 w 5529990"/>
              <a:gd name="connsiteY138" fmla="*/ 2215086 h 5456343"/>
              <a:gd name="connsiteX139" fmla="*/ 5128611 w 5529990"/>
              <a:gd name="connsiteY139" fmla="*/ 2223892 h 5456343"/>
              <a:gd name="connsiteX140" fmla="*/ 5228422 w 5529990"/>
              <a:gd name="connsiteY140" fmla="*/ 2370550 h 5456343"/>
              <a:gd name="connsiteX141" fmla="*/ 5228697 w 5529990"/>
              <a:gd name="connsiteY141" fmla="*/ 2376188 h 5456343"/>
              <a:gd name="connsiteX142" fmla="*/ 5262652 w 5529990"/>
              <a:gd name="connsiteY142" fmla="*/ 2446897 h 5456343"/>
              <a:gd name="connsiteX143" fmla="*/ 5299355 w 5529990"/>
              <a:gd name="connsiteY143" fmla="*/ 2527647 h 5456343"/>
              <a:gd name="connsiteX144" fmla="*/ 5348719 w 5529990"/>
              <a:gd name="connsiteY144" fmla="*/ 2543349 h 5456343"/>
              <a:gd name="connsiteX145" fmla="*/ 5393408 w 5529990"/>
              <a:gd name="connsiteY145" fmla="*/ 2555885 h 5456343"/>
              <a:gd name="connsiteX146" fmla="*/ 5407160 w 5529990"/>
              <a:gd name="connsiteY146" fmla="*/ 2559743 h 5456343"/>
              <a:gd name="connsiteX147" fmla="*/ 5472613 w 5529990"/>
              <a:gd name="connsiteY147" fmla="*/ 2557709 h 5456343"/>
              <a:gd name="connsiteX148" fmla="*/ 5485949 w 5529990"/>
              <a:gd name="connsiteY148" fmla="*/ 2576283 h 5456343"/>
              <a:gd name="connsiteX149" fmla="*/ 5476734 w 5529990"/>
              <a:gd name="connsiteY149" fmla="*/ 2595946 h 5456343"/>
              <a:gd name="connsiteX150" fmla="*/ 5490484 w 5529990"/>
              <a:gd name="connsiteY150" fmla="*/ 2599804 h 5456343"/>
              <a:gd name="connsiteX151" fmla="*/ 5519497 w 5529990"/>
              <a:gd name="connsiteY151" fmla="*/ 2615358 h 5456343"/>
              <a:gd name="connsiteX152" fmla="*/ 5529803 w 5529990"/>
              <a:gd name="connsiteY152" fmla="*/ 2664600 h 5456343"/>
              <a:gd name="connsiteX153" fmla="*/ 5499679 w 5529990"/>
              <a:gd name="connsiteY153" fmla="*/ 2719188 h 5456343"/>
              <a:gd name="connsiteX154" fmla="*/ 5457599 w 5529990"/>
              <a:gd name="connsiteY154" fmla="*/ 2737049 h 5456343"/>
              <a:gd name="connsiteX155" fmla="*/ 5390773 w 5529990"/>
              <a:gd name="connsiteY155" fmla="*/ 2710887 h 5456343"/>
              <a:gd name="connsiteX156" fmla="*/ 5381838 w 5529990"/>
              <a:gd name="connsiteY156" fmla="*/ 2689840 h 5456343"/>
              <a:gd name="connsiteX157" fmla="*/ 5381571 w 5529990"/>
              <a:gd name="connsiteY157" fmla="*/ 2637851 h 5456343"/>
              <a:gd name="connsiteX158" fmla="*/ 5289992 w 5529990"/>
              <a:gd name="connsiteY158" fmla="*/ 2614017 h 5456343"/>
              <a:gd name="connsiteX159" fmla="*/ 5259180 w 5529990"/>
              <a:gd name="connsiteY159" fmla="*/ 2677681 h 5456343"/>
              <a:gd name="connsiteX160" fmla="*/ 5222176 w 5529990"/>
              <a:gd name="connsiteY160" fmla="*/ 2776691 h 5456343"/>
              <a:gd name="connsiteX161" fmla="*/ 5205122 w 5529990"/>
              <a:gd name="connsiteY161" fmla="*/ 2797863 h 5456343"/>
              <a:gd name="connsiteX162" fmla="*/ 5159054 w 5529990"/>
              <a:gd name="connsiteY162" fmla="*/ 2803482 h 5456343"/>
              <a:gd name="connsiteX163" fmla="*/ 5134992 w 5529990"/>
              <a:gd name="connsiteY163" fmla="*/ 2796732 h 5456343"/>
              <a:gd name="connsiteX164" fmla="*/ 5042589 w 5529990"/>
              <a:gd name="connsiteY164" fmla="*/ 2755979 h 5456343"/>
              <a:gd name="connsiteX165" fmla="*/ 5027187 w 5529990"/>
              <a:gd name="connsiteY165" fmla="*/ 2764637 h 5456343"/>
              <a:gd name="connsiteX166" fmla="*/ 5017692 w 5529990"/>
              <a:gd name="connsiteY166" fmla="*/ 2825011 h 5456343"/>
              <a:gd name="connsiteX167" fmla="*/ 4929276 w 5529990"/>
              <a:gd name="connsiteY167" fmla="*/ 2796501 h 5456343"/>
              <a:gd name="connsiteX168" fmla="*/ 4898064 w 5529990"/>
              <a:gd name="connsiteY168" fmla="*/ 2782184 h 5456343"/>
              <a:gd name="connsiteX169" fmla="*/ 4888987 w 5529990"/>
              <a:gd name="connsiteY169" fmla="*/ 2781492 h 5456343"/>
              <a:gd name="connsiteX170" fmla="*/ 4828476 w 5529990"/>
              <a:gd name="connsiteY170" fmla="*/ 2838679 h 5456343"/>
              <a:gd name="connsiteX171" fmla="*/ 4792012 w 5529990"/>
              <a:gd name="connsiteY171" fmla="*/ 2995316 h 5456343"/>
              <a:gd name="connsiteX172" fmla="*/ 4799984 w 5529990"/>
              <a:gd name="connsiteY172" fmla="*/ 3019801 h 5456343"/>
              <a:gd name="connsiteX173" fmla="*/ 4837243 w 5529990"/>
              <a:gd name="connsiteY173" fmla="*/ 3065480 h 5456343"/>
              <a:gd name="connsiteX174" fmla="*/ 4841777 w 5529990"/>
              <a:gd name="connsiteY174" fmla="*/ 3089001 h 5456343"/>
              <a:gd name="connsiteX175" fmla="*/ 4860050 w 5529990"/>
              <a:gd name="connsiteY175" fmla="*/ 3209077 h 5456343"/>
              <a:gd name="connsiteX176" fmla="*/ 4861834 w 5529990"/>
              <a:gd name="connsiteY176" fmla="*/ 3222557 h 5456343"/>
              <a:gd name="connsiteX177" fmla="*/ 4816322 w 5529990"/>
              <a:gd name="connsiteY177" fmla="*/ 3193104 h 5456343"/>
              <a:gd name="connsiteX178" fmla="*/ 4699177 w 5529990"/>
              <a:gd name="connsiteY178" fmla="*/ 3108328 h 5456343"/>
              <a:gd name="connsiteX179" fmla="*/ 4644723 w 5529990"/>
              <a:gd name="connsiteY179" fmla="*/ 3104179 h 5456343"/>
              <a:gd name="connsiteX180" fmla="*/ 4540752 w 5529990"/>
              <a:gd name="connsiteY180" fmla="*/ 3197380 h 5456343"/>
              <a:gd name="connsiteX181" fmla="*/ 4544184 w 5529990"/>
              <a:gd name="connsiteY181" fmla="*/ 3244695 h 5456343"/>
              <a:gd name="connsiteX182" fmla="*/ 4596283 w 5529990"/>
              <a:gd name="connsiteY182" fmla="*/ 3363136 h 5456343"/>
              <a:gd name="connsiteX183" fmla="*/ 4610716 w 5529990"/>
              <a:gd name="connsiteY183" fmla="*/ 3404267 h 5456343"/>
              <a:gd name="connsiteX184" fmla="*/ 4739666 w 5529990"/>
              <a:gd name="connsiteY184" fmla="*/ 3638823 h 5456343"/>
              <a:gd name="connsiteX185" fmla="*/ 4782837 w 5529990"/>
              <a:gd name="connsiteY185" fmla="*/ 3689868 h 5456343"/>
              <a:gd name="connsiteX186" fmla="*/ 4815006 w 5529990"/>
              <a:gd name="connsiteY186" fmla="*/ 3747099 h 5456343"/>
              <a:gd name="connsiteX187" fmla="*/ 4829032 w 5529990"/>
              <a:gd name="connsiteY187" fmla="*/ 3756594 h 5456343"/>
              <a:gd name="connsiteX188" fmla="*/ 4837004 w 5529990"/>
              <a:gd name="connsiteY188" fmla="*/ 3781080 h 5456343"/>
              <a:gd name="connsiteX189" fmla="*/ 4809775 w 5529990"/>
              <a:gd name="connsiteY189" fmla="*/ 3779005 h 5456343"/>
              <a:gd name="connsiteX190" fmla="*/ 4786128 w 5529990"/>
              <a:gd name="connsiteY190" fmla="*/ 3757537 h 5456343"/>
              <a:gd name="connsiteX191" fmla="*/ 4725360 w 5529990"/>
              <a:gd name="connsiteY191" fmla="*/ 3670038 h 5456343"/>
              <a:gd name="connsiteX192" fmla="*/ 4594209 w 5529990"/>
              <a:gd name="connsiteY192" fmla="*/ 3436718 h 5456343"/>
              <a:gd name="connsiteX193" fmla="*/ 4558738 w 5529990"/>
              <a:gd name="connsiteY193" fmla="*/ 3404519 h 5456343"/>
              <a:gd name="connsiteX194" fmla="*/ 4480507 w 5529990"/>
              <a:gd name="connsiteY194" fmla="*/ 3306558 h 5456343"/>
              <a:gd name="connsiteX195" fmla="*/ 4381231 w 5529990"/>
              <a:gd name="connsiteY195" fmla="*/ 3263877 h 5456343"/>
              <a:gd name="connsiteX196" fmla="*/ 4271213 w 5529990"/>
              <a:gd name="connsiteY196" fmla="*/ 3325719 h 5456343"/>
              <a:gd name="connsiteX197" fmla="*/ 4243839 w 5529990"/>
              <a:gd name="connsiteY197" fmla="*/ 3390348 h 5456343"/>
              <a:gd name="connsiteX198" fmla="*/ 4245828 w 5529990"/>
              <a:gd name="connsiteY198" fmla="*/ 3431231 h 5456343"/>
              <a:gd name="connsiteX199" fmla="*/ 4249487 w 5529990"/>
              <a:gd name="connsiteY199" fmla="*/ 3458234 h 5456343"/>
              <a:gd name="connsiteX200" fmla="*/ 4268459 w 5529990"/>
              <a:gd name="connsiteY200" fmla="*/ 3485180 h 5456343"/>
              <a:gd name="connsiteX201" fmla="*/ 4301641 w 5529990"/>
              <a:gd name="connsiteY201" fmla="*/ 3549872 h 5456343"/>
              <a:gd name="connsiteX202" fmla="*/ 4327699 w 5529990"/>
              <a:gd name="connsiteY202" fmla="*/ 3562381 h 5456343"/>
              <a:gd name="connsiteX203" fmla="*/ 4443283 w 5529990"/>
              <a:gd name="connsiteY203" fmla="*/ 3566565 h 5456343"/>
              <a:gd name="connsiteX204" fmla="*/ 4362331 w 5529990"/>
              <a:gd name="connsiteY204" fmla="*/ 3599313 h 5456343"/>
              <a:gd name="connsiteX205" fmla="*/ 4297508 w 5529990"/>
              <a:gd name="connsiteY205" fmla="*/ 3698587 h 5456343"/>
              <a:gd name="connsiteX206" fmla="*/ 4338953 w 5529990"/>
              <a:gd name="connsiteY206" fmla="*/ 3730240 h 5456343"/>
              <a:gd name="connsiteX207" fmla="*/ 4372142 w 5529990"/>
              <a:gd name="connsiteY207" fmla="*/ 3730140 h 5456343"/>
              <a:gd name="connsiteX208" fmla="*/ 4336403 w 5529990"/>
              <a:gd name="connsiteY208" fmla="*/ 3760011 h 5456343"/>
              <a:gd name="connsiteX209" fmla="*/ 4322595 w 5529990"/>
              <a:gd name="connsiteY209" fmla="*/ 3786514 h 5456343"/>
              <a:gd name="connsiteX210" fmla="*/ 4384277 w 5529990"/>
              <a:gd name="connsiteY210" fmla="*/ 3871702 h 5456343"/>
              <a:gd name="connsiteX211" fmla="*/ 4434476 w 5529990"/>
              <a:gd name="connsiteY211" fmla="*/ 3911831 h 5456343"/>
              <a:gd name="connsiteX212" fmla="*/ 4475830 w 5529990"/>
              <a:gd name="connsiteY212" fmla="*/ 3992604 h 5456343"/>
              <a:gd name="connsiteX213" fmla="*/ 4523073 w 5529990"/>
              <a:gd name="connsiteY213" fmla="*/ 4036659 h 5456343"/>
              <a:gd name="connsiteX214" fmla="*/ 4538122 w 5529990"/>
              <a:gd name="connsiteY214" fmla="*/ 4034264 h 5456343"/>
              <a:gd name="connsiteX215" fmla="*/ 4501368 w 5529990"/>
              <a:gd name="connsiteY215" fmla="*/ 4081817 h 5456343"/>
              <a:gd name="connsiteX216" fmla="*/ 4473367 w 5529990"/>
              <a:gd name="connsiteY216" fmla="*/ 4137847 h 5456343"/>
              <a:gd name="connsiteX217" fmla="*/ 4497959 w 5529990"/>
              <a:gd name="connsiteY217" fmla="*/ 4166752 h 5456343"/>
              <a:gd name="connsiteX218" fmla="*/ 4539336 w 5529990"/>
              <a:gd name="connsiteY218" fmla="*/ 4194097 h 5456343"/>
              <a:gd name="connsiteX219" fmla="*/ 4517947 w 5529990"/>
              <a:gd name="connsiteY219" fmla="*/ 4231925 h 5456343"/>
              <a:gd name="connsiteX220" fmla="*/ 4508696 w 5529990"/>
              <a:gd name="connsiteY220" fmla="*/ 4246722 h 5456343"/>
              <a:gd name="connsiteX221" fmla="*/ 4532701 w 5529990"/>
              <a:gd name="connsiteY221" fmla="*/ 4265727 h 5456343"/>
              <a:gd name="connsiteX222" fmla="*/ 4569138 w 5529990"/>
              <a:gd name="connsiteY222" fmla="*/ 4307801 h 5456343"/>
              <a:gd name="connsiteX223" fmla="*/ 4581251 w 5529990"/>
              <a:gd name="connsiteY223" fmla="*/ 4356204 h 5456343"/>
              <a:gd name="connsiteX224" fmla="*/ 4581479 w 5529990"/>
              <a:gd name="connsiteY224" fmla="*/ 4355344 h 5456343"/>
              <a:gd name="connsiteX225" fmla="*/ 4587279 w 5529990"/>
              <a:gd name="connsiteY225" fmla="*/ 4351160 h 5456343"/>
              <a:gd name="connsiteX226" fmla="*/ 4644474 w 5529990"/>
              <a:gd name="connsiteY226" fmla="*/ 4303653 h 5456343"/>
              <a:gd name="connsiteX227" fmla="*/ 4741598 w 5529990"/>
              <a:gd name="connsiteY227" fmla="*/ 4274501 h 5456343"/>
              <a:gd name="connsiteX228" fmla="*/ 4775052 w 5529990"/>
              <a:gd name="connsiteY228" fmla="*/ 4260465 h 5456343"/>
              <a:gd name="connsiteX229" fmla="*/ 4822535 w 5529990"/>
              <a:gd name="connsiteY229" fmla="*/ 4263704 h 5456343"/>
              <a:gd name="connsiteX230" fmla="*/ 4862464 w 5529990"/>
              <a:gd name="connsiteY230" fmla="*/ 4268023 h 5456343"/>
              <a:gd name="connsiteX231" fmla="*/ 4878651 w 5529990"/>
              <a:gd name="connsiteY231" fmla="*/ 4266943 h 5456343"/>
              <a:gd name="connsiteX232" fmla="*/ 4952034 w 5529990"/>
              <a:gd name="connsiteY232" fmla="*/ 4330645 h 5456343"/>
              <a:gd name="connsiteX233" fmla="*/ 4987646 w 5529990"/>
              <a:gd name="connsiteY233" fmla="*/ 4391109 h 5456343"/>
              <a:gd name="connsiteX234" fmla="*/ 5046999 w 5529990"/>
              <a:gd name="connsiteY234" fmla="*/ 4436456 h 5456343"/>
              <a:gd name="connsiteX235" fmla="*/ 5058870 w 5529990"/>
              <a:gd name="connsiteY235" fmla="*/ 4429978 h 5456343"/>
              <a:gd name="connsiteX236" fmla="*/ 5134411 w 5529990"/>
              <a:gd name="connsiteY236" fmla="*/ 4366276 h 5456343"/>
              <a:gd name="connsiteX237" fmla="*/ 5151678 w 5529990"/>
              <a:gd name="connsiteY237" fmla="*/ 4357638 h 5456343"/>
              <a:gd name="connsiteX238" fmla="*/ 5205636 w 5529990"/>
              <a:gd name="connsiteY238" fmla="*/ 4349000 h 5456343"/>
              <a:gd name="connsiteX239" fmla="*/ 5268226 w 5529990"/>
              <a:gd name="connsiteY239" fmla="*/ 4333885 h 5456343"/>
              <a:gd name="connsiteX240" fmla="*/ 5294126 w 5529990"/>
              <a:gd name="connsiteY240" fmla="*/ 4334964 h 5456343"/>
              <a:gd name="connsiteX241" fmla="*/ 5433338 w 5529990"/>
              <a:gd name="connsiteY241" fmla="*/ 4392189 h 5456343"/>
              <a:gd name="connsiteX242" fmla="*/ 5441971 w 5529990"/>
              <a:gd name="connsiteY242" fmla="*/ 4402986 h 5456343"/>
              <a:gd name="connsiteX243" fmla="*/ 5473266 w 5529990"/>
              <a:gd name="connsiteY243" fmla="*/ 4468847 h 5456343"/>
              <a:gd name="connsiteX244" fmla="*/ 5481899 w 5529990"/>
              <a:gd name="connsiteY244" fmla="*/ 4496919 h 5456343"/>
              <a:gd name="connsiteX245" fmla="*/ 5492691 w 5529990"/>
              <a:gd name="connsiteY245" fmla="*/ 4544426 h 5456343"/>
              <a:gd name="connsiteX246" fmla="*/ 5523987 w 5529990"/>
              <a:gd name="connsiteY246" fmla="*/ 4580056 h 5456343"/>
              <a:gd name="connsiteX247" fmla="*/ 5529787 w 5529990"/>
              <a:gd name="connsiteY247" fmla="*/ 4596252 h 5456343"/>
              <a:gd name="connsiteX248" fmla="*/ 5515353 w 5529990"/>
              <a:gd name="connsiteY248" fmla="*/ 4605969 h 5456343"/>
              <a:gd name="connsiteX249" fmla="*/ 5502403 w 5529990"/>
              <a:gd name="connsiteY249" fmla="*/ 4609208 h 5456343"/>
              <a:gd name="connsiteX250" fmla="*/ 5487295 w 5529990"/>
              <a:gd name="connsiteY250" fmla="*/ 4618925 h 5456343"/>
              <a:gd name="connsiteX251" fmla="*/ 5497008 w 5529990"/>
              <a:gd name="connsiteY251" fmla="*/ 4632961 h 5456343"/>
              <a:gd name="connsiteX252" fmla="*/ 5491612 w 5529990"/>
              <a:gd name="connsiteY252" fmla="*/ 4665352 h 5456343"/>
              <a:gd name="connsiteX253" fmla="*/ 5477583 w 5529990"/>
              <a:gd name="connsiteY253" fmla="*/ 4671830 h 5456343"/>
              <a:gd name="connsiteX254" fmla="*/ 5470029 w 5529990"/>
              <a:gd name="connsiteY254" fmla="*/ 4691265 h 5456343"/>
              <a:gd name="connsiteX255" fmla="*/ 5488374 w 5529990"/>
              <a:gd name="connsiteY255" fmla="*/ 4698823 h 5456343"/>
              <a:gd name="connsiteX256" fmla="*/ 5504696 w 5529990"/>
              <a:gd name="connsiteY256" fmla="*/ 4697004 h 5456343"/>
              <a:gd name="connsiteX257" fmla="*/ 5420769 w 5529990"/>
              <a:gd name="connsiteY257" fmla="*/ 4781392 h 5456343"/>
              <a:gd name="connsiteX258" fmla="*/ 5413913 w 5529990"/>
              <a:gd name="connsiteY258" fmla="*/ 4776562 h 5456343"/>
              <a:gd name="connsiteX259" fmla="*/ 5393409 w 5529990"/>
              <a:gd name="connsiteY259" fmla="*/ 4786279 h 5456343"/>
              <a:gd name="connsiteX260" fmla="*/ 5384776 w 5529990"/>
              <a:gd name="connsiteY260" fmla="*/ 4805713 h 5456343"/>
              <a:gd name="connsiteX261" fmla="*/ 5358876 w 5529990"/>
              <a:gd name="connsiteY261" fmla="*/ 4818670 h 5456343"/>
              <a:gd name="connsiteX262" fmla="*/ 5275781 w 5529990"/>
              <a:gd name="connsiteY262" fmla="*/ 4860778 h 5456343"/>
              <a:gd name="connsiteX263" fmla="*/ 5263910 w 5529990"/>
              <a:gd name="connsiteY263" fmla="*/ 4875894 h 5456343"/>
              <a:gd name="connsiteX264" fmla="*/ 5250960 w 5529990"/>
              <a:gd name="connsiteY264" fmla="*/ 4855379 h 5456343"/>
              <a:gd name="connsiteX265" fmla="*/ 5250960 w 5529990"/>
              <a:gd name="connsiteY265" fmla="*/ 4852140 h 5456343"/>
              <a:gd name="connsiteX266" fmla="*/ 5214269 w 5529990"/>
              <a:gd name="connsiteY266" fmla="*/ 4831626 h 5456343"/>
              <a:gd name="connsiteX267" fmla="*/ 5163548 w 5529990"/>
              <a:gd name="connsiteY267" fmla="*/ 4829467 h 5456343"/>
              <a:gd name="connsiteX268" fmla="*/ 5092324 w 5529990"/>
              <a:gd name="connsiteY268" fmla="*/ 4811112 h 5456343"/>
              <a:gd name="connsiteX269" fmla="*/ 5072899 w 5529990"/>
              <a:gd name="connsiteY269" fmla="*/ 4794916 h 5456343"/>
              <a:gd name="connsiteX270" fmla="*/ 5016783 w 5529990"/>
              <a:gd name="connsiteY270" fmla="*/ 4750649 h 5456343"/>
              <a:gd name="connsiteX271" fmla="*/ 5007071 w 5529990"/>
              <a:gd name="connsiteY271" fmla="*/ 4724736 h 5456343"/>
              <a:gd name="connsiteX272" fmla="*/ 4975775 w 5529990"/>
              <a:gd name="connsiteY272" fmla="*/ 4617845 h 5456343"/>
              <a:gd name="connsiteX273" fmla="*/ 4952034 w 5529990"/>
              <a:gd name="connsiteY273" fmla="*/ 4617845 h 5456343"/>
              <a:gd name="connsiteX274" fmla="*/ 4948796 w 5529990"/>
              <a:gd name="connsiteY274" fmla="*/ 4645918 h 5456343"/>
              <a:gd name="connsiteX275" fmla="*/ 4961746 w 5529990"/>
              <a:gd name="connsiteY275" fmla="*/ 4665352 h 5456343"/>
              <a:gd name="connsiteX276" fmla="*/ 4963904 w 5529990"/>
              <a:gd name="connsiteY276" fmla="*/ 4683708 h 5456343"/>
              <a:gd name="connsiteX277" fmla="*/ 4944480 w 5529990"/>
              <a:gd name="connsiteY277" fmla="*/ 4680468 h 5456343"/>
              <a:gd name="connsiteX278" fmla="*/ 4930451 w 5529990"/>
              <a:gd name="connsiteY278" fmla="*/ 4665352 h 5456343"/>
              <a:gd name="connsiteX279" fmla="*/ 4896997 w 5529990"/>
              <a:gd name="connsiteY279" fmla="*/ 4659954 h 5456343"/>
              <a:gd name="connsiteX280" fmla="*/ 4903472 w 5529990"/>
              <a:gd name="connsiteY280" fmla="*/ 4689106 h 5456343"/>
              <a:gd name="connsiteX281" fmla="*/ 4921817 w 5529990"/>
              <a:gd name="connsiteY281" fmla="*/ 4711780 h 5456343"/>
              <a:gd name="connsiteX282" fmla="*/ 4907788 w 5529990"/>
              <a:gd name="connsiteY282" fmla="*/ 4733374 h 5456343"/>
              <a:gd name="connsiteX283" fmla="*/ 4846276 w 5529990"/>
              <a:gd name="connsiteY283" fmla="*/ 4709620 h 5456343"/>
              <a:gd name="connsiteX284" fmla="*/ 4786923 w 5529990"/>
              <a:gd name="connsiteY284" fmla="*/ 4709620 h 5456343"/>
              <a:gd name="connsiteX285" fmla="*/ 4763181 w 5529990"/>
              <a:gd name="connsiteY285" fmla="*/ 4731214 h 5456343"/>
              <a:gd name="connsiteX286" fmla="*/ 4751311 w 5529990"/>
              <a:gd name="connsiteY286" fmla="*/ 4737692 h 5456343"/>
              <a:gd name="connsiteX287" fmla="*/ 4744836 w 5529990"/>
              <a:gd name="connsiteY287" fmla="*/ 4725816 h 5456343"/>
              <a:gd name="connsiteX288" fmla="*/ 4723252 w 5529990"/>
              <a:gd name="connsiteY288" fmla="*/ 4703142 h 5456343"/>
              <a:gd name="connsiteX289" fmla="*/ 4674690 w 5529990"/>
              <a:gd name="connsiteY289" fmla="*/ 4675069 h 5456343"/>
              <a:gd name="connsiteX290" fmla="*/ 4648790 w 5529990"/>
              <a:gd name="connsiteY290" fmla="*/ 4673990 h 5456343"/>
              <a:gd name="connsiteX291" fmla="*/ 4631524 w 5529990"/>
              <a:gd name="connsiteY291" fmla="*/ 4682628 h 5456343"/>
              <a:gd name="connsiteX292" fmla="*/ 4619653 w 5529990"/>
              <a:gd name="connsiteY292" fmla="*/ 4664272 h 5456343"/>
              <a:gd name="connsiteX293" fmla="*/ 4617495 w 5529990"/>
              <a:gd name="connsiteY293" fmla="*/ 4649157 h 5456343"/>
              <a:gd name="connsiteX294" fmla="*/ 4590179 w 5529990"/>
              <a:gd name="connsiteY294" fmla="*/ 4622282 h 5456343"/>
              <a:gd name="connsiteX295" fmla="*/ 4586817 w 5529990"/>
              <a:gd name="connsiteY295" fmla="*/ 4623974 h 5456343"/>
              <a:gd name="connsiteX296" fmla="*/ 4584630 w 5529990"/>
              <a:gd name="connsiteY296" fmla="*/ 4635875 h 5456343"/>
              <a:gd name="connsiteX297" fmla="*/ 4531541 w 5529990"/>
              <a:gd name="connsiteY297" fmla="*/ 4686274 h 5456343"/>
              <a:gd name="connsiteX298" fmla="*/ 4492463 w 5529990"/>
              <a:gd name="connsiteY298" fmla="*/ 4723091 h 5456343"/>
              <a:gd name="connsiteX299" fmla="*/ 4462206 w 5529990"/>
              <a:gd name="connsiteY299" fmla="*/ 4772694 h 5456343"/>
              <a:gd name="connsiteX300" fmla="*/ 4452007 w 5529990"/>
              <a:gd name="connsiteY300" fmla="*/ 4809481 h 5456343"/>
              <a:gd name="connsiteX301" fmla="*/ 4457827 w 5529990"/>
              <a:gd name="connsiteY301" fmla="*/ 4850751 h 5456343"/>
              <a:gd name="connsiteX302" fmla="*/ 4471025 w 5529990"/>
              <a:gd name="connsiteY302" fmla="*/ 4867775 h 5456343"/>
              <a:gd name="connsiteX303" fmla="*/ 4503311 w 5529990"/>
              <a:gd name="connsiteY303" fmla="*/ 4865104 h 5456343"/>
              <a:gd name="connsiteX304" fmla="*/ 4538327 w 5529990"/>
              <a:gd name="connsiteY304" fmla="*/ 4899014 h 5456343"/>
              <a:gd name="connsiteX305" fmla="*/ 4528782 w 5529990"/>
              <a:gd name="connsiteY305" fmla="*/ 4950009 h 5456343"/>
              <a:gd name="connsiteX306" fmla="*/ 4490855 w 5529990"/>
              <a:gd name="connsiteY306" fmla="*/ 4977760 h 5456343"/>
              <a:gd name="connsiteX307" fmla="*/ 4473436 w 5529990"/>
              <a:gd name="connsiteY307" fmla="*/ 4993981 h 5456343"/>
              <a:gd name="connsiteX308" fmla="*/ 4496877 w 5529990"/>
              <a:gd name="connsiteY308" fmla="*/ 5031953 h 5456343"/>
              <a:gd name="connsiteX309" fmla="*/ 4502473 w 5529990"/>
              <a:gd name="connsiteY309" fmla="*/ 5031433 h 5456343"/>
              <a:gd name="connsiteX310" fmla="*/ 4538301 w 5529990"/>
              <a:gd name="connsiteY310" fmla="*/ 5034738 h 5456343"/>
              <a:gd name="connsiteX311" fmla="*/ 4541751 w 5529990"/>
              <a:gd name="connsiteY311" fmla="*/ 5089834 h 5456343"/>
              <a:gd name="connsiteX312" fmla="*/ 4511743 w 5529990"/>
              <a:gd name="connsiteY312" fmla="*/ 5127799 h 5456343"/>
              <a:gd name="connsiteX313" fmla="*/ 4485820 w 5529990"/>
              <a:gd name="connsiteY313" fmla="*/ 5123905 h 5456343"/>
              <a:gd name="connsiteX314" fmla="*/ 4473208 w 5529990"/>
              <a:gd name="connsiteY314" fmla="*/ 5116782 h 5456343"/>
              <a:gd name="connsiteX315" fmla="*/ 4466980 w 5529990"/>
              <a:gd name="connsiteY315" fmla="*/ 5131962 h 5456343"/>
              <a:gd name="connsiteX316" fmla="*/ 4474335 w 5529990"/>
              <a:gd name="connsiteY316" fmla="*/ 5161144 h 5456343"/>
              <a:gd name="connsiteX317" fmla="*/ 4432436 w 5529990"/>
              <a:gd name="connsiteY317" fmla="*/ 5210502 h 5456343"/>
              <a:gd name="connsiteX318" fmla="*/ 4422080 w 5529990"/>
              <a:gd name="connsiteY318" fmla="*/ 5209806 h 5456343"/>
              <a:gd name="connsiteX319" fmla="*/ 4363328 w 5529990"/>
              <a:gd name="connsiteY319" fmla="*/ 5256417 h 5456343"/>
              <a:gd name="connsiteX320" fmla="*/ 4335441 w 5529990"/>
              <a:gd name="connsiteY320" fmla="*/ 5292194 h 5456343"/>
              <a:gd name="connsiteX321" fmla="*/ 4315316 w 5529990"/>
              <a:gd name="connsiteY321" fmla="*/ 5300702 h 5456343"/>
              <a:gd name="connsiteX322" fmla="*/ 4258458 w 5529990"/>
              <a:gd name="connsiteY322" fmla="*/ 5385631 h 5456343"/>
              <a:gd name="connsiteX323" fmla="*/ 4253222 w 5529990"/>
              <a:gd name="connsiteY323" fmla="*/ 5436557 h 5456343"/>
              <a:gd name="connsiteX324" fmla="*/ 4229825 w 5529990"/>
              <a:gd name="connsiteY324" fmla="*/ 5456320 h 5456343"/>
              <a:gd name="connsiteX325" fmla="*/ 4214822 w 5529990"/>
              <a:gd name="connsiteY325" fmla="*/ 5434155 h 5456343"/>
              <a:gd name="connsiteX326" fmla="*/ 4150160 w 5529990"/>
              <a:gd name="connsiteY326" fmla="*/ 5406321 h 5456343"/>
              <a:gd name="connsiteX327" fmla="*/ 4094026 w 5529990"/>
              <a:gd name="connsiteY327" fmla="*/ 5427469 h 5456343"/>
              <a:gd name="connsiteX328" fmla="*/ 4039855 w 5529990"/>
              <a:gd name="connsiteY328" fmla="*/ 5408946 h 5456343"/>
              <a:gd name="connsiteX329" fmla="*/ 3927948 w 5529990"/>
              <a:gd name="connsiteY329" fmla="*/ 5419353 h 5456343"/>
              <a:gd name="connsiteX330" fmla="*/ 3912268 w 5529990"/>
              <a:gd name="connsiteY330" fmla="*/ 5436408 h 5456343"/>
              <a:gd name="connsiteX331" fmla="*/ 3845463 w 5529990"/>
              <a:gd name="connsiteY331" fmla="*/ 5381894 h 5456343"/>
              <a:gd name="connsiteX332" fmla="*/ 3765729 w 5529990"/>
              <a:gd name="connsiteY332" fmla="*/ 5409883 h 5456343"/>
              <a:gd name="connsiteX333" fmla="*/ 3765910 w 5529990"/>
              <a:gd name="connsiteY333" fmla="*/ 5393938 h 5456343"/>
              <a:gd name="connsiteX334" fmla="*/ 3718780 w 5529990"/>
              <a:gd name="connsiteY334" fmla="*/ 5329630 h 5456343"/>
              <a:gd name="connsiteX335" fmla="*/ 3675462 w 5529990"/>
              <a:gd name="connsiteY335" fmla="*/ 5288528 h 5456343"/>
              <a:gd name="connsiteX336" fmla="*/ 3619984 w 5529990"/>
              <a:gd name="connsiteY336" fmla="*/ 5241589 h 5456343"/>
              <a:gd name="connsiteX337" fmla="*/ 3608747 w 5529990"/>
              <a:gd name="connsiteY337" fmla="*/ 5267190 h 5456343"/>
              <a:gd name="connsiteX338" fmla="*/ 3596563 w 5529990"/>
              <a:gd name="connsiteY338" fmla="*/ 5314780 h 5456343"/>
              <a:gd name="connsiteX339" fmla="*/ 3574430 w 5529990"/>
              <a:gd name="connsiteY339" fmla="*/ 5305224 h 5456343"/>
              <a:gd name="connsiteX340" fmla="*/ 3499909 w 5529990"/>
              <a:gd name="connsiteY340" fmla="*/ 5253419 h 5456343"/>
              <a:gd name="connsiteX341" fmla="*/ 3315692 w 5529990"/>
              <a:gd name="connsiteY341" fmla="*/ 5243008 h 5456343"/>
              <a:gd name="connsiteX342" fmla="*/ 3221835 w 5529990"/>
              <a:gd name="connsiteY342" fmla="*/ 5222534 h 5456343"/>
              <a:gd name="connsiteX343" fmla="*/ 3181652 w 5529990"/>
              <a:gd name="connsiteY343" fmla="*/ 5243858 h 5456343"/>
              <a:gd name="connsiteX344" fmla="*/ 3144425 w 5529990"/>
              <a:gd name="connsiteY344" fmla="*/ 5261258 h 5456343"/>
              <a:gd name="connsiteX345" fmla="*/ 3142147 w 5529990"/>
              <a:gd name="connsiteY345" fmla="*/ 5225963 h 5456343"/>
              <a:gd name="connsiteX346" fmla="*/ 3132063 w 5529990"/>
              <a:gd name="connsiteY346" fmla="*/ 5160201 h 5456343"/>
              <a:gd name="connsiteX347" fmla="*/ 2992209 w 5529990"/>
              <a:gd name="connsiteY347" fmla="*/ 4872894 h 5456343"/>
              <a:gd name="connsiteX348" fmla="*/ 2922382 w 5529990"/>
              <a:gd name="connsiteY348" fmla="*/ 4817997 h 5456343"/>
              <a:gd name="connsiteX349" fmla="*/ 2852371 w 5529990"/>
              <a:gd name="connsiteY349" fmla="*/ 4861342 h 5456343"/>
              <a:gd name="connsiteX350" fmla="*/ 2799055 w 5529990"/>
              <a:gd name="connsiteY350" fmla="*/ 4952246 h 5456343"/>
              <a:gd name="connsiteX351" fmla="*/ 2750389 w 5529990"/>
              <a:gd name="connsiteY351" fmla="*/ 4982323 h 5456343"/>
              <a:gd name="connsiteX352" fmla="*/ 2759166 w 5529990"/>
              <a:gd name="connsiteY352" fmla="*/ 4937373 h 5456343"/>
              <a:gd name="connsiteX353" fmla="*/ 2758717 w 5529990"/>
              <a:gd name="connsiteY353" fmla="*/ 4853791 h 5456343"/>
              <a:gd name="connsiteX354" fmla="*/ 2773428 w 5529990"/>
              <a:gd name="connsiteY354" fmla="*/ 4829858 h 5456343"/>
              <a:gd name="connsiteX355" fmla="*/ 2813611 w 5529990"/>
              <a:gd name="connsiteY355" fmla="*/ 4808534 h 5456343"/>
              <a:gd name="connsiteX356" fmla="*/ 2820922 w 5529990"/>
              <a:gd name="connsiteY356" fmla="*/ 4779980 h 5456343"/>
              <a:gd name="connsiteX357" fmla="*/ 2796668 w 5529990"/>
              <a:gd name="connsiteY357" fmla="*/ 4772612 h 5456343"/>
              <a:gd name="connsiteX358" fmla="*/ 2622107 w 5529990"/>
              <a:gd name="connsiteY358" fmla="*/ 4773249 h 5456343"/>
              <a:gd name="connsiteX359" fmla="*/ 2591932 w 5529990"/>
              <a:gd name="connsiteY359" fmla="*/ 4771776 h 5456343"/>
              <a:gd name="connsiteX360" fmla="*/ 2581363 w 5529990"/>
              <a:gd name="connsiteY360" fmla="*/ 4784316 h 5456343"/>
              <a:gd name="connsiteX361" fmla="*/ 2533973 w 5529990"/>
              <a:gd name="connsiteY361" fmla="*/ 4788867 h 5456343"/>
              <a:gd name="connsiteX362" fmla="*/ 2494641 w 5529990"/>
              <a:gd name="connsiteY362" fmla="*/ 4816770 h 5456343"/>
              <a:gd name="connsiteX363" fmla="*/ 2502607 w 5529990"/>
              <a:gd name="connsiteY363" fmla="*/ 4887605 h 5456343"/>
              <a:gd name="connsiteX364" fmla="*/ 2530777 w 5529990"/>
              <a:gd name="connsiteY364" fmla="*/ 5025291 h 5456343"/>
              <a:gd name="connsiteX365" fmla="*/ 2526229 w 5529990"/>
              <a:gd name="connsiteY365" fmla="*/ 5094470 h 5456343"/>
              <a:gd name="connsiteX366" fmla="*/ 2476444 w 5529990"/>
              <a:gd name="connsiteY366" fmla="*/ 5139834 h 5456343"/>
              <a:gd name="connsiteX367" fmla="*/ 2456379 w 5529990"/>
              <a:gd name="connsiteY367" fmla="*/ 5052626 h 5456343"/>
              <a:gd name="connsiteX368" fmla="*/ 2428893 w 5529990"/>
              <a:gd name="connsiteY368" fmla="*/ 4952213 h 5456343"/>
              <a:gd name="connsiteX369" fmla="*/ 2404842 w 5529990"/>
              <a:gd name="connsiteY369" fmla="*/ 4852765 h 5456343"/>
              <a:gd name="connsiteX370" fmla="*/ 2313953 w 5529990"/>
              <a:gd name="connsiteY370" fmla="*/ 4819852 h 5456343"/>
              <a:gd name="connsiteX371" fmla="*/ 2305700 w 5529990"/>
              <a:gd name="connsiteY371" fmla="*/ 4836077 h 5456343"/>
              <a:gd name="connsiteX372" fmla="*/ 2307760 w 5529990"/>
              <a:gd name="connsiteY372" fmla="*/ 4855197 h 5456343"/>
              <a:gd name="connsiteX373" fmla="*/ 2273652 w 5529990"/>
              <a:gd name="connsiteY373" fmla="*/ 4897541 h 5456343"/>
              <a:gd name="connsiteX374" fmla="*/ 2229651 w 5529990"/>
              <a:gd name="connsiteY374" fmla="*/ 4875929 h 5456343"/>
              <a:gd name="connsiteX375" fmla="*/ 2219754 w 5529990"/>
              <a:gd name="connsiteY375" fmla="*/ 4858320 h 5456343"/>
              <a:gd name="connsiteX376" fmla="*/ 2105490 w 5529990"/>
              <a:gd name="connsiteY376" fmla="*/ 4809581 h 5456343"/>
              <a:gd name="connsiteX377" fmla="*/ 2075923 w 5529990"/>
              <a:gd name="connsiteY377" fmla="*/ 4829098 h 5456343"/>
              <a:gd name="connsiteX378" fmla="*/ 1995879 w 5529990"/>
              <a:gd name="connsiteY378" fmla="*/ 4903056 h 5456343"/>
              <a:gd name="connsiteX379" fmla="*/ 1971127 w 5529990"/>
              <a:gd name="connsiteY379" fmla="*/ 4905382 h 5456343"/>
              <a:gd name="connsiteX380" fmla="*/ 1929602 w 5529990"/>
              <a:gd name="connsiteY380" fmla="*/ 4888172 h 5456343"/>
              <a:gd name="connsiteX381" fmla="*/ 1900724 w 5529990"/>
              <a:gd name="connsiteY381" fmla="*/ 4898612 h 5456343"/>
              <a:gd name="connsiteX382" fmla="*/ 1896871 w 5529990"/>
              <a:gd name="connsiteY382" fmla="*/ 4912363 h 5456343"/>
              <a:gd name="connsiteX383" fmla="*/ 1877068 w 5529990"/>
              <a:gd name="connsiteY383" fmla="*/ 4923495 h 5456343"/>
              <a:gd name="connsiteX384" fmla="*/ 1870333 w 5529990"/>
              <a:gd name="connsiteY384" fmla="*/ 4901212 h 5456343"/>
              <a:gd name="connsiteX385" fmla="*/ 1885608 w 5529990"/>
              <a:gd name="connsiteY385" fmla="*/ 4820209 h 5456343"/>
              <a:gd name="connsiteX386" fmla="*/ 1867872 w 5529990"/>
              <a:gd name="connsiteY386" fmla="*/ 4804109 h 5456343"/>
              <a:gd name="connsiteX387" fmla="*/ 1837342 w 5529990"/>
              <a:gd name="connsiteY387" fmla="*/ 4827064 h 5456343"/>
              <a:gd name="connsiteX388" fmla="*/ 1799662 w 5529990"/>
              <a:gd name="connsiteY388" fmla="*/ 4842451 h 5456343"/>
              <a:gd name="connsiteX389" fmla="*/ 1758003 w 5529990"/>
              <a:gd name="connsiteY389" fmla="*/ 4799247 h 5456343"/>
              <a:gd name="connsiteX390" fmla="*/ 1769692 w 5529990"/>
              <a:gd name="connsiteY390" fmla="*/ 4783984 h 5456343"/>
              <a:gd name="connsiteX391" fmla="*/ 1743295 w 5529990"/>
              <a:gd name="connsiteY391" fmla="*/ 4752477 h 5456343"/>
              <a:gd name="connsiteX392" fmla="*/ 1616518 w 5529990"/>
              <a:gd name="connsiteY392" fmla="*/ 4702082 h 5456343"/>
              <a:gd name="connsiteX393" fmla="*/ 1541847 w 5529990"/>
              <a:gd name="connsiteY393" fmla="*/ 4723780 h 5456343"/>
              <a:gd name="connsiteX394" fmla="*/ 1482305 w 5529990"/>
              <a:gd name="connsiteY394" fmla="*/ 4731179 h 5456343"/>
              <a:gd name="connsiteX395" fmla="*/ 1473783 w 5529990"/>
              <a:gd name="connsiteY395" fmla="*/ 4695417 h 5456343"/>
              <a:gd name="connsiteX396" fmla="*/ 1468846 w 5529990"/>
              <a:gd name="connsiteY396" fmla="*/ 4593913 h 5456343"/>
              <a:gd name="connsiteX397" fmla="*/ 1363940 w 5529990"/>
              <a:gd name="connsiteY397" fmla="*/ 4505154 h 5456343"/>
              <a:gd name="connsiteX398" fmla="*/ 1341662 w 5529990"/>
              <a:gd name="connsiteY398" fmla="*/ 4511882 h 5456343"/>
              <a:gd name="connsiteX399" fmla="*/ 1289128 w 5529990"/>
              <a:gd name="connsiteY399" fmla="*/ 4547206 h 5456343"/>
              <a:gd name="connsiteX400" fmla="*/ 1221480 w 5529990"/>
              <a:gd name="connsiteY400" fmla="*/ 4504127 h 5456343"/>
              <a:gd name="connsiteX401" fmla="*/ 1220530 w 5529990"/>
              <a:gd name="connsiteY401" fmla="*/ 4414866 h 5456343"/>
              <a:gd name="connsiteX402" fmla="*/ 1239097 w 5529990"/>
              <a:gd name="connsiteY402" fmla="*/ 4401534 h 5456343"/>
              <a:gd name="connsiteX403" fmla="*/ 1251750 w 5529990"/>
              <a:gd name="connsiteY403" fmla="*/ 4382834 h 5456343"/>
              <a:gd name="connsiteX404" fmla="*/ 1254504 w 5529990"/>
              <a:gd name="connsiteY404" fmla="*/ 4346526 h 5456343"/>
              <a:gd name="connsiteX405" fmla="*/ 1230581 w 5529990"/>
              <a:gd name="connsiteY405" fmla="*/ 4319421 h 5456343"/>
              <a:gd name="connsiteX406" fmla="*/ 1186758 w 5529990"/>
              <a:gd name="connsiteY406" fmla="*/ 4272364 h 5456343"/>
              <a:gd name="connsiteX407" fmla="*/ 1175214 w 5529990"/>
              <a:gd name="connsiteY407" fmla="*/ 4264939 h 5456343"/>
              <a:gd name="connsiteX408" fmla="*/ 1161833 w 5529990"/>
              <a:gd name="connsiteY408" fmla="*/ 4266023 h 5456343"/>
              <a:gd name="connsiteX409" fmla="*/ 1140837 w 5529990"/>
              <a:gd name="connsiteY409" fmla="*/ 4258967 h 5456343"/>
              <a:gd name="connsiteX410" fmla="*/ 1128185 w 5529990"/>
              <a:gd name="connsiteY410" fmla="*/ 4246273 h 5456343"/>
              <a:gd name="connsiteX411" fmla="*/ 1114189 w 5529990"/>
              <a:gd name="connsiteY411" fmla="*/ 4244360 h 5456343"/>
              <a:gd name="connsiteX412" fmla="*/ 1101745 w 5529990"/>
              <a:gd name="connsiteY412" fmla="*/ 4249907 h 5456343"/>
              <a:gd name="connsiteX413" fmla="*/ 1089334 w 5529990"/>
              <a:gd name="connsiteY413" fmla="*/ 4250366 h 5456343"/>
              <a:gd name="connsiteX414" fmla="*/ 1081819 w 5529990"/>
              <a:gd name="connsiteY414" fmla="*/ 4248119 h 5456343"/>
              <a:gd name="connsiteX415" fmla="*/ 1066120 w 5529990"/>
              <a:gd name="connsiteY415" fmla="*/ 4264125 h 5456343"/>
              <a:gd name="connsiteX416" fmla="*/ 1050323 w 5529990"/>
              <a:gd name="connsiteY416" fmla="*/ 4294755 h 5456343"/>
              <a:gd name="connsiteX417" fmla="*/ 983313 w 5529990"/>
              <a:gd name="connsiteY417" fmla="*/ 4357938 h 5456343"/>
              <a:gd name="connsiteX418" fmla="*/ 960346 w 5529990"/>
              <a:gd name="connsiteY418" fmla="*/ 4334969 h 5456343"/>
              <a:gd name="connsiteX419" fmla="*/ 1002467 w 5529990"/>
              <a:gd name="connsiteY419" fmla="*/ 4292849 h 5456343"/>
              <a:gd name="connsiteX420" fmla="*/ 1033100 w 5529990"/>
              <a:gd name="connsiteY420" fmla="*/ 4258387 h 5456343"/>
              <a:gd name="connsiteX421" fmla="*/ 998661 w 5529990"/>
              <a:gd name="connsiteY421" fmla="*/ 4158853 h 5456343"/>
              <a:gd name="connsiteX422" fmla="*/ 956556 w 5529990"/>
              <a:gd name="connsiteY422" fmla="*/ 4105261 h 5456343"/>
              <a:gd name="connsiteX423" fmla="*/ 904879 w 5529990"/>
              <a:gd name="connsiteY423" fmla="*/ 4057413 h 5456343"/>
              <a:gd name="connsiteX424" fmla="*/ 885736 w 5529990"/>
              <a:gd name="connsiteY424" fmla="*/ 4065073 h 5456343"/>
              <a:gd name="connsiteX425" fmla="*/ 818745 w 5529990"/>
              <a:gd name="connsiteY425" fmla="*/ 4013399 h 5456343"/>
              <a:gd name="connsiteX426" fmla="*/ 826409 w 5529990"/>
              <a:gd name="connsiteY426" fmla="*/ 3971284 h 5456343"/>
              <a:gd name="connsiteX427" fmla="*/ 870463 w 5529990"/>
              <a:gd name="connsiteY427" fmla="*/ 3816223 h 5456343"/>
              <a:gd name="connsiteX428" fmla="*/ 849420 w 5529990"/>
              <a:gd name="connsiteY428" fmla="*/ 3733913 h 5456343"/>
              <a:gd name="connsiteX429" fmla="*/ 837936 w 5529990"/>
              <a:gd name="connsiteY429" fmla="*/ 3722429 h 5456343"/>
              <a:gd name="connsiteX430" fmla="*/ 847517 w 5529990"/>
              <a:gd name="connsiteY430" fmla="*/ 3670743 h 5456343"/>
              <a:gd name="connsiteX431" fmla="*/ 871187 w 5529990"/>
              <a:gd name="connsiteY431" fmla="*/ 3654468 h 5456343"/>
              <a:gd name="connsiteX432" fmla="*/ 862921 w 5529990"/>
              <a:gd name="connsiteY432" fmla="*/ 3655033 h 5456343"/>
              <a:gd name="connsiteX433" fmla="*/ 865726 w 5529990"/>
              <a:gd name="connsiteY433" fmla="*/ 3649731 h 5456343"/>
              <a:gd name="connsiteX434" fmla="*/ 920326 w 5529990"/>
              <a:gd name="connsiteY434" fmla="*/ 3587177 h 5456343"/>
              <a:gd name="connsiteX435" fmla="*/ 925490 w 5529990"/>
              <a:gd name="connsiteY435" fmla="*/ 3584399 h 5456343"/>
              <a:gd name="connsiteX436" fmla="*/ 928649 w 5529990"/>
              <a:gd name="connsiteY436" fmla="*/ 3574777 h 5456343"/>
              <a:gd name="connsiteX437" fmla="*/ 925932 w 5529990"/>
              <a:gd name="connsiteY437" fmla="*/ 3550999 h 5456343"/>
              <a:gd name="connsiteX438" fmla="*/ 917654 w 5529990"/>
              <a:gd name="connsiteY438" fmla="*/ 3534979 h 5456343"/>
              <a:gd name="connsiteX439" fmla="*/ 912238 w 5529990"/>
              <a:gd name="connsiteY439" fmla="*/ 3534153 h 5456343"/>
              <a:gd name="connsiteX440" fmla="*/ 892558 w 5529990"/>
              <a:gd name="connsiteY440" fmla="*/ 3527474 h 5456343"/>
              <a:gd name="connsiteX441" fmla="*/ 830681 w 5529990"/>
              <a:gd name="connsiteY441" fmla="*/ 3510117 h 5456343"/>
              <a:gd name="connsiteX442" fmla="*/ 626610 w 5529990"/>
              <a:gd name="connsiteY442" fmla="*/ 3543722 h 5456343"/>
              <a:gd name="connsiteX443" fmla="*/ 581781 w 5529990"/>
              <a:gd name="connsiteY443" fmla="*/ 3551541 h 5456343"/>
              <a:gd name="connsiteX444" fmla="*/ 534885 w 5529990"/>
              <a:gd name="connsiteY444" fmla="*/ 3586592 h 5456343"/>
              <a:gd name="connsiteX445" fmla="*/ 508756 w 5529990"/>
              <a:gd name="connsiteY445" fmla="*/ 3607073 h 5456343"/>
              <a:gd name="connsiteX446" fmla="*/ 473000 w 5529990"/>
              <a:gd name="connsiteY446" fmla="*/ 3615583 h 5456343"/>
              <a:gd name="connsiteX447" fmla="*/ 451138 w 5529990"/>
              <a:gd name="connsiteY447" fmla="*/ 3607596 h 5456343"/>
              <a:gd name="connsiteX448" fmla="*/ 426615 w 5529990"/>
              <a:gd name="connsiteY448" fmla="*/ 3498773 h 5456343"/>
              <a:gd name="connsiteX449" fmla="*/ 434951 w 5529990"/>
              <a:gd name="connsiteY449" fmla="*/ 3478138 h 5456343"/>
              <a:gd name="connsiteX450" fmla="*/ 0 w 5529990"/>
              <a:gd name="connsiteY450" fmla="*/ 3478138 h 545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5529990" h="5456343">
                <a:moveTo>
                  <a:pt x="5203477" y="4996820"/>
                </a:moveTo>
                <a:lnTo>
                  <a:pt x="5205385" y="4997961"/>
                </a:lnTo>
                <a:lnTo>
                  <a:pt x="5204062" y="4999290"/>
                </a:lnTo>
                <a:close/>
                <a:moveTo>
                  <a:pt x="3285288" y="850958"/>
                </a:moveTo>
                <a:lnTo>
                  <a:pt x="3285287" y="957889"/>
                </a:lnTo>
                <a:lnTo>
                  <a:pt x="3309883" y="964960"/>
                </a:lnTo>
                <a:lnTo>
                  <a:pt x="3342876" y="959101"/>
                </a:lnTo>
                <a:lnTo>
                  <a:pt x="3347625" y="953011"/>
                </a:lnTo>
                <a:cubicBezTo>
                  <a:pt x="3352506" y="941170"/>
                  <a:pt x="3345185" y="930079"/>
                  <a:pt x="3340340" y="917595"/>
                </a:cubicBezTo>
                <a:cubicBezTo>
                  <a:pt x="3332916" y="904388"/>
                  <a:pt x="3317655" y="892691"/>
                  <a:pt x="3323433" y="872062"/>
                </a:cubicBezTo>
                <a:cubicBezTo>
                  <a:pt x="3326596" y="867388"/>
                  <a:pt x="3321373" y="852944"/>
                  <a:pt x="3302259" y="854999"/>
                </a:cubicBezTo>
                <a:close/>
                <a:moveTo>
                  <a:pt x="97597" y="97597"/>
                </a:moveTo>
                <a:lnTo>
                  <a:pt x="97597" y="3380541"/>
                </a:lnTo>
                <a:lnTo>
                  <a:pt x="925476" y="3380541"/>
                </a:lnTo>
                <a:lnTo>
                  <a:pt x="946229" y="3355733"/>
                </a:lnTo>
                <a:cubicBezTo>
                  <a:pt x="955151" y="3350356"/>
                  <a:pt x="965808" y="3348710"/>
                  <a:pt x="978940" y="3351467"/>
                </a:cubicBezTo>
                <a:cubicBezTo>
                  <a:pt x="988016" y="3352158"/>
                  <a:pt x="997814" y="3350272"/>
                  <a:pt x="1007525" y="3349520"/>
                </a:cubicBezTo>
                <a:lnTo>
                  <a:pt x="1031564" y="3353683"/>
                </a:lnTo>
                <a:lnTo>
                  <a:pt x="1032954" y="3351929"/>
                </a:lnTo>
                <a:cubicBezTo>
                  <a:pt x="1041511" y="3336793"/>
                  <a:pt x="1046658" y="3321358"/>
                  <a:pt x="1046660" y="3307002"/>
                </a:cubicBezTo>
                <a:cubicBezTo>
                  <a:pt x="1046661" y="3298388"/>
                  <a:pt x="1047980" y="3291329"/>
                  <a:pt x="1050343" y="3285495"/>
                </a:cubicBezTo>
                <a:lnTo>
                  <a:pt x="1053485" y="3281034"/>
                </a:lnTo>
                <a:lnTo>
                  <a:pt x="213108" y="3281033"/>
                </a:lnTo>
                <a:lnTo>
                  <a:pt x="213107" y="208854"/>
                </a:lnTo>
                <a:lnTo>
                  <a:pt x="3285287" y="208854"/>
                </a:lnTo>
                <a:lnTo>
                  <a:pt x="3285287" y="805089"/>
                </a:lnTo>
                <a:lnTo>
                  <a:pt x="3285421" y="805084"/>
                </a:lnTo>
                <a:cubicBezTo>
                  <a:pt x="3294358" y="808749"/>
                  <a:pt x="3302058" y="816008"/>
                  <a:pt x="3308726" y="825294"/>
                </a:cubicBezTo>
                <a:cubicBezTo>
                  <a:pt x="3318349" y="837264"/>
                  <a:pt x="3328663" y="840157"/>
                  <a:pt x="3343101" y="834936"/>
                </a:cubicBezTo>
                <a:cubicBezTo>
                  <a:pt x="3347502" y="832463"/>
                  <a:pt x="3351903" y="829989"/>
                  <a:pt x="3357542" y="829717"/>
                </a:cubicBezTo>
                <a:lnTo>
                  <a:pt x="3389087" y="840123"/>
                </a:lnTo>
                <a:lnTo>
                  <a:pt x="3389087" y="97597"/>
                </a:lnTo>
                <a:close/>
                <a:moveTo>
                  <a:pt x="0" y="0"/>
                </a:moveTo>
                <a:lnTo>
                  <a:pt x="3486684" y="0"/>
                </a:lnTo>
                <a:lnTo>
                  <a:pt x="3486684" y="833838"/>
                </a:lnTo>
                <a:lnTo>
                  <a:pt x="3500172" y="834269"/>
                </a:lnTo>
                <a:cubicBezTo>
                  <a:pt x="3505844" y="834701"/>
                  <a:pt x="3511551" y="835838"/>
                  <a:pt x="3516226" y="839003"/>
                </a:cubicBezTo>
                <a:cubicBezTo>
                  <a:pt x="3558715" y="852776"/>
                  <a:pt x="3606019" y="849359"/>
                  <a:pt x="3647545" y="866570"/>
                </a:cubicBezTo>
                <a:cubicBezTo>
                  <a:pt x="3654421" y="868498"/>
                  <a:pt x="3662259" y="866989"/>
                  <a:pt x="3662947" y="857912"/>
                </a:cubicBezTo>
                <a:cubicBezTo>
                  <a:pt x="3663910" y="854475"/>
                  <a:pt x="3661435" y="850071"/>
                  <a:pt x="3656762" y="846906"/>
                </a:cubicBezTo>
                <a:cubicBezTo>
                  <a:pt x="3612486" y="819655"/>
                  <a:pt x="3566012" y="793639"/>
                  <a:pt x="3515960" y="787015"/>
                </a:cubicBezTo>
                <a:cubicBezTo>
                  <a:pt x="3500008" y="784394"/>
                  <a:pt x="3493133" y="782466"/>
                  <a:pt x="3489147" y="770223"/>
                </a:cubicBezTo>
                <a:cubicBezTo>
                  <a:pt x="3481723" y="757017"/>
                  <a:pt x="3488465" y="732951"/>
                  <a:pt x="3498229" y="724565"/>
                </a:cubicBezTo>
                <a:cubicBezTo>
                  <a:pt x="3504213" y="719755"/>
                  <a:pt x="3510881" y="717454"/>
                  <a:pt x="3516829" y="717732"/>
                </a:cubicBezTo>
                <a:cubicBezTo>
                  <a:pt x="3522775" y="718009"/>
                  <a:pt x="3528002" y="720865"/>
                  <a:pt x="3531095" y="726369"/>
                </a:cubicBezTo>
                <a:cubicBezTo>
                  <a:pt x="3540717" y="738339"/>
                  <a:pt x="3552408" y="723077"/>
                  <a:pt x="3557357" y="731881"/>
                </a:cubicBezTo>
                <a:cubicBezTo>
                  <a:pt x="3563543" y="742887"/>
                  <a:pt x="3573584" y="740141"/>
                  <a:pt x="3581695" y="744271"/>
                </a:cubicBezTo>
                <a:cubicBezTo>
                  <a:pt x="3610433" y="754187"/>
                  <a:pt x="3634771" y="766576"/>
                  <a:pt x="3651817" y="791752"/>
                </a:cubicBezTo>
                <a:cubicBezTo>
                  <a:pt x="3662955" y="811562"/>
                  <a:pt x="3687707" y="809235"/>
                  <a:pt x="3701043" y="827808"/>
                </a:cubicBezTo>
                <a:cubicBezTo>
                  <a:pt x="3718363" y="858625"/>
                  <a:pt x="3755903" y="863592"/>
                  <a:pt x="3778589" y="888498"/>
                </a:cubicBezTo>
                <a:cubicBezTo>
                  <a:pt x="3807187" y="918769"/>
                  <a:pt x="3843349" y="941890"/>
                  <a:pt x="3870983" y="975599"/>
                </a:cubicBezTo>
                <a:cubicBezTo>
                  <a:pt x="3881846" y="989770"/>
                  <a:pt x="3896558" y="990189"/>
                  <a:pt x="3913472" y="989372"/>
                </a:cubicBezTo>
                <a:cubicBezTo>
                  <a:pt x="3923511" y="986625"/>
                  <a:pt x="3936024" y="988282"/>
                  <a:pt x="3940973" y="997085"/>
                </a:cubicBezTo>
                <a:cubicBezTo>
                  <a:pt x="3948670" y="1015932"/>
                  <a:pt x="3967786" y="1013877"/>
                  <a:pt x="3982772" y="1019936"/>
                </a:cubicBezTo>
                <a:cubicBezTo>
                  <a:pt x="3978104" y="970422"/>
                  <a:pt x="3961198" y="924889"/>
                  <a:pt x="3937964" y="888706"/>
                </a:cubicBezTo>
                <a:cubicBezTo>
                  <a:pt x="3928065" y="871097"/>
                  <a:pt x="3912388" y="874116"/>
                  <a:pt x="3899601" y="866821"/>
                </a:cubicBezTo>
                <a:cubicBezTo>
                  <a:pt x="3878701" y="855396"/>
                  <a:pt x="3863440" y="843699"/>
                  <a:pt x="3853267" y="820451"/>
                </a:cubicBezTo>
                <a:cubicBezTo>
                  <a:pt x="3845844" y="807243"/>
                  <a:pt x="3839658" y="796238"/>
                  <a:pt x="3829759" y="778630"/>
                </a:cubicBezTo>
                <a:cubicBezTo>
                  <a:pt x="3856712" y="775065"/>
                  <a:pt x="3879951" y="764897"/>
                  <a:pt x="3899474" y="794477"/>
                </a:cubicBezTo>
                <a:cubicBezTo>
                  <a:pt x="3906898" y="807684"/>
                  <a:pt x="3932471" y="822274"/>
                  <a:pt x="3949113" y="815817"/>
                </a:cubicBezTo>
                <a:cubicBezTo>
                  <a:pt x="3967952" y="808123"/>
                  <a:pt x="3973176" y="822568"/>
                  <a:pt x="3979087" y="827934"/>
                </a:cubicBezTo>
                <a:cubicBezTo>
                  <a:pt x="3993387" y="843069"/>
                  <a:pt x="4011123" y="859169"/>
                  <a:pt x="4029548" y="866192"/>
                </a:cubicBezTo>
                <a:cubicBezTo>
                  <a:pt x="4051411" y="874180"/>
                  <a:pt x="4053745" y="898937"/>
                  <a:pt x="4074646" y="910362"/>
                </a:cubicBezTo>
                <a:cubicBezTo>
                  <a:pt x="4086196" y="915455"/>
                  <a:pt x="4092382" y="926461"/>
                  <a:pt x="4111496" y="924407"/>
                </a:cubicBezTo>
                <a:cubicBezTo>
                  <a:pt x="4136249" y="922079"/>
                  <a:pt x="4154948" y="934741"/>
                  <a:pt x="4161957" y="962664"/>
                </a:cubicBezTo>
                <a:cubicBezTo>
                  <a:pt x="4152192" y="971049"/>
                  <a:pt x="4137753" y="976269"/>
                  <a:pt x="4131426" y="985620"/>
                </a:cubicBezTo>
                <a:cubicBezTo>
                  <a:pt x="4125375" y="1000608"/>
                  <a:pt x="4126197" y="1017525"/>
                  <a:pt x="4134857" y="1032933"/>
                </a:cubicBezTo>
                <a:cubicBezTo>
                  <a:pt x="4141044" y="1043939"/>
                  <a:pt x="4129079" y="1053560"/>
                  <a:pt x="4138703" y="1065530"/>
                </a:cubicBezTo>
                <a:cubicBezTo>
                  <a:pt x="4144615" y="1070897"/>
                  <a:pt x="4125501" y="1072951"/>
                  <a:pt x="4128249" y="1082993"/>
                </a:cubicBezTo>
                <a:cubicBezTo>
                  <a:pt x="4129487" y="1085194"/>
                  <a:pt x="4140488" y="1079010"/>
                  <a:pt x="4147363" y="1080938"/>
                </a:cubicBezTo>
                <a:cubicBezTo>
                  <a:pt x="4155477" y="1085068"/>
                  <a:pt x="4161388" y="1090434"/>
                  <a:pt x="4170738" y="1096765"/>
                </a:cubicBezTo>
                <a:cubicBezTo>
                  <a:pt x="4179125" y="1106535"/>
                  <a:pt x="4178437" y="1115611"/>
                  <a:pt x="4166471" y="1125234"/>
                </a:cubicBezTo>
                <a:cubicBezTo>
                  <a:pt x="4141305" y="1142278"/>
                  <a:pt x="4137452" y="1156029"/>
                  <a:pt x="4151337" y="1185880"/>
                </a:cubicBezTo>
                <a:cubicBezTo>
                  <a:pt x="4156286" y="1194685"/>
                  <a:pt x="4142120" y="1205544"/>
                  <a:pt x="4159309" y="1210365"/>
                </a:cubicBezTo>
                <a:cubicBezTo>
                  <a:pt x="4185164" y="1184245"/>
                  <a:pt x="4187920" y="1147936"/>
                  <a:pt x="4205665" y="1117687"/>
                </a:cubicBezTo>
                <a:cubicBezTo>
                  <a:pt x="4208827" y="1113012"/>
                  <a:pt x="4208552" y="1107373"/>
                  <a:pt x="4209517" y="1103935"/>
                </a:cubicBezTo>
                <a:cubicBezTo>
                  <a:pt x="4213642" y="1095822"/>
                  <a:pt x="4218043" y="1093348"/>
                  <a:pt x="4224918" y="1095278"/>
                </a:cubicBezTo>
                <a:cubicBezTo>
                  <a:pt x="4229592" y="1098442"/>
                  <a:pt x="4232067" y="1102845"/>
                  <a:pt x="4232341" y="1108484"/>
                </a:cubicBezTo>
                <a:cubicBezTo>
                  <a:pt x="4224362" y="1130348"/>
                  <a:pt x="4221059" y="1155379"/>
                  <a:pt x="4211843" y="1175042"/>
                </a:cubicBezTo>
                <a:cubicBezTo>
                  <a:pt x="4198499" y="1202818"/>
                  <a:pt x="4213073" y="1223592"/>
                  <a:pt x="4227373" y="1238729"/>
                </a:cubicBezTo>
                <a:cubicBezTo>
                  <a:pt x="4239197" y="1249462"/>
                  <a:pt x="4252533" y="1268034"/>
                  <a:pt x="4277010" y="1260069"/>
                </a:cubicBezTo>
                <a:cubicBezTo>
                  <a:pt x="4289250" y="1256085"/>
                  <a:pt x="4305201" y="1258706"/>
                  <a:pt x="4319914" y="1259126"/>
                </a:cubicBezTo>
                <a:cubicBezTo>
                  <a:pt x="4360617" y="1259418"/>
                  <a:pt x="4386465" y="1279648"/>
                  <a:pt x="4394024" y="1318850"/>
                </a:cubicBezTo>
                <a:cubicBezTo>
                  <a:pt x="4400069" y="1350210"/>
                  <a:pt x="4407078" y="1378133"/>
                  <a:pt x="4439529" y="1394653"/>
                </a:cubicBezTo>
                <a:lnTo>
                  <a:pt x="4465896" y="1405900"/>
                </a:lnTo>
                <a:lnTo>
                  <a:pt x="4496792" y="1389917"/>
                </a:lnTo>
                <a:cubicBezTo>
                  <a:pt x="4507035" y="1380041"/>
                  <a:pt x="4514057" y="1366965"/>
                  <a:pt x="4517002" y="1350259"/>
                </a:cubicBezTo>
                <a:cubicBezTo>
                  <a:pt x="4520352" y="1326277"/>
                  <a:pt x="4525431" y="1307426"/>
                  <a:pt x="4543362" y="1292820"/>
                </a:cubicBezTo>
                <a:cubicBezTo>
                  <a:pt x="4551896" y="1284234"/>
                  <a:pt x="4562155" y="1280780"/>
                  <a:pt x="4573307" y="1288454"/>
                </a:cubicBezTo>
                <a:cubicBezTo>
                  <a:pt x="4582731" y="1290996"/>
                  <a:pt x="4586185" y="1301260"/>
                  <a:pt x="4586211" y="1309822"/>
                </a:cubicBezTo>
                <a:cubicBezTo>
                  <a:pt x="4585426" y="1332941"/>
                  <a:pt x="4578645" y="1355222"/>
                  <a:pt x="4565007" y="1374097"/>
                </a:cubicBezTo>
                <a:lnTo>
                  <a:pt x="4525037" y="1424592"/>
                </a:lnTo>
                <a:lnTo>
                  <a:pt x="4537809" y="1428478"/>
                </a:lnTo>
                <a:cubicBezTo>
                  <a:pt x="4547845" y="1431526"/>
                  <a:pt x="4558400" y="1433560"/>
                  <a:pt x="4570157" y="1431296"/>
                </a:cubicBezTo>
                <a:cubicBezTo>
                  <a:pt x="4577996" y="1429785"/>
                  <a:pt x="4581708" y="1436389"/>
                  <a:pt x="4584183" y="1440791"/>
                </a:cubicBezTo>
                <a:cubicBezTo>
                  <a:pt x="4602468" y="1468169"/>
                  <a:pt x="4606314" y="1500767"/>
                  <a:pt x="4615797" y="1533093"/>
                </a:cubicBezTo>
                <a:cubicBezTo>
                  <a:pt x="4619782" y="1545335"/>
                  <a:pt x="4624319" y="1557269"/>
                  <a:pt x="4630077" y="1568154"/>
                </a:cubicBezTo>
                <a:lnTo>
                  <a:pt x="4642622" y="1584865"/>
                </a:lnTo>
                <a:lnTo>
                  <a:pt x="4650392" y="1585335"/>
                </a:lnTo>
                <a:cubicBezTo>
                  <a:pt x="4669212" y="1581857"/>
                  <a:pt x="4687170" y="1575812"/>
                  <a:pt x="4706855" y="1574900"/>
                </a:cubicBezTo>
                <a:cubicBezTo>
                  <a:pt x="4719693" y="1574864"/>
                  <a:pt x="4728693" y="1578264"/>
                  <a:pt x="4733741" y="1584777"/>
                </a:cubicBezTo>
                <a:lnTo>
                  <a:pt x="4735707" y="1602394"/>
                </a:lnTo>
                <a:lnTo>
                  <a:pt x="4744256" y="1600647"/>
                </a:lnTo>
                <a:cubicBezTo>
                  <a:pt x="4756082" y="1599792"/>
                  <a:pt x="4768286" y="1600897"/>
                  <a:pt x="4780936" y="1605372"/>
                </a:cubicBezTo>
                <a:cubicBezTo>
                  <a:pt x="4801836" y="1616799"/>
                  <a:pt x="4810496" y="1632206"/>
                  <a:pt x="4803756" y="1656271"/>
                </a:cubicBezTo>
                <a:cubicBezTo>
                  <a:pt x="4798940" y="1673462"/>
                  <a:pt x="4788212" y="1685285"/>
                  <a:pt x="4782161" y="1700274"/>
                </a:cubicBezTo>
                <a:cubicBezTo>
                  <a:pt x="4772256" y="1729014"/>
                  <a:pt x="4768951" y="1754045"/>
                  <a:pt x="4785999" y="1779221"/>
                </a:cubicBezTo>
                <a:cubicBezTo>
                  <a:pt x="4790949" y="1788026"/>
                  <a:pt x="4795899" y="1796830"/>
                  <a:pt x="4800847" y="1805635"/>
                </a:cubicBezTo>
                <a:lnTo>
                  <a:pt x="4804501" y="1810637"/>
                </a:lnTo>
                <a:lnTo>
                  <a:pt x="4845375" y="1808249"/>
                </a:lnTo>
                <a:cubicBezTo>
                  <a:pt x="4846894" y="1814880"/>
                  <a:pt x="4846053" y="1820341"/>
                  <a:pt x="4843969" y="1825149"/>
                </a:cubicBezTo>
                <a:lnTo>
                  <a:pt x="4843929" y="1825206"/>
                </a:lnTo>
                <a:lnTo>
                  <a:pt x="4852839" y="1826013"/>
                </a:lnTo>
                <a:cubicBezTo>
                  <a:pt x="4859010" y="1827976"/>
                  <a:pt x="4865335" y="1830215"/>
                  <a:pt x="4872074" y="1829323"/>
                </a:cubicBezTo>
                <a:cubicBezTo>
                  <a:pt x="4896826" y="1826996"/>
                  <a:pt x="4915835" y="1840208"/>
                  <a:pt x="4925096" y="1859262"/>
                </a:cubicBezTo>
                <a:lnTo>
                  <a:pt x="4929808" y="1883858"/>
                </a:lnTo>
                <a:lnTo>
                  <a:pt x="4939343" y="1886966"/>
                </a:lnTo>
                <a:cubicBezTo>
                  <a:pt x="4956041" y="1888844"/>
                  <a:pt x="4973154" y="1886656"/>
                  <a:pt x="4991962" y="1878897"/>
                </a:cubicBezTo>
                <a:cubicBezTo>
                  <a:pt x="4996228" y="1874604"/>
                  <a:pt x="4999657" y="1876306"/>
                  <a:pt x="5003950" y="1880575"/>
                </a:cubicBezTo>
                <a:cubicBezTo>
                  <a:pt x="4998008" y="1896860"/>
                  <a:pt x="4979187" y="1900338"/>
                  <a:pt x="4972381" y="1914056"/>
                </a:cubicBezTo>
                <a:cubicBezTo>
                  <a:pt x="4973245" y="1916623"/>
                  <a:pt x="4974108" y="1919188"/>
                  <a:pt x="4975836" y="1924321"/>
                </a:cubicBezTo>
                <a:cubicBezTo>
                  <a:pt x="4991365" y="1964091"/>
                  <a:pt x="5011707" y="2003846"/>
                  <a:pt x="5015575" y="2048343"/>
                </a:cubicBezTo>
                <a:lnTo>
                  <a:pt x="5014612" y="2066816"/>
                </a:lnTo>
                <a:lnTo>
                  <a:pt x="5068869" y="2055795"/>
                </a:lnTo>
                <a:cubicBezTo>
                  <a:pt x="5091061" y="2050200"/>
                  <a:pt x="5113097" y="2044332"/>
                  <a:pt x="5135512" y="2040422"/>
                </a:cubicBezTo>
                <a:cubicBezTo>
                  <a:pt x="5151189" y="2037403"/>
                  <a:pt x="5165629" y="2032183"/>
                  <a:pt x="5180616" y="2038241"/>
                </a:cubicBezTo>
                <a:cubicBezTo>
                  <a:pt x="5192167" y="2043336"/>
                  <a:pt x="5207843" y="2040317"/>
                  <a:pt x="5204265" y="2059708"/>
                </a:cubicBezTo>
                <a:cubicBezTo>
                  <a:pt x="5201375" y="2070022"/>
                  <a:pt x="5212238" y="2084193"/>
                  <a:pt x="5192160" y="2089685"/>
                </a:cubicBezTo>
                <a:cubicBezTo>
                  <a:pt x="5176483" y="2092704"/>
                  <a:pt x="5169194" y="2105491"/>
                  <a:pt x="5148842" y="2105345"/>
                </a:cubicBezTo>
                <a:cubicBezTo>
                  <a:pt x="5131928" y="2106163"/>
                  <a:pt x="5112124" y="2117294"/>
                  <a:pt x="5101673" y="2134757"/>
                </a:cubicBezTo>
                <a:cubicBezTo>
                  <a:pt x="5093145" y="2145342"/>
                  <a:pt x="5085032" y="2141214"/>
                  <a:pt x="5078431" y="2144923"/>
                </a:cubicBezTo>
                <a:cubicBezTo>
                  <a:pt x="5069011" y="2148770"/>
                  <a:pt x="5060726" y="2146910"/>
                  <a:pt x="5052563" y="2144620"/>
                </a:cubicBezTo>
                <a:lnTo>
                  <a:pt x="5037286" y="2142869"/>
                </a:lnTo>
                <a:lnTo>
                  <a:pt x="5039213" y="2146539"/>
                </a:lnTo>
                <a:cubicBezTo>
                  <a:pt x="5039657" y="2152103"/>
                  <a:pt x="5037321" y="2157888"/>
                  <a:pt x="5030489" y="2163045"/>
                </a:cubicBezTo>
                <a:lnTo>
                  <a:pt x="5028179" y="2165369"/>
                </a:lnTo>
                <a:lnTo>
                  <a:pt x="5046078" y="2171076"/>
                </a:lnTo>
                <a:cubicBezTo>
                  <a:pt x="5062408" y="2175655"/>
                  <a:pt x="5078495" y="2181095"/>
                  <a:pt x="5093139" y="2191692"/>
                </a:cubicBezTo>
                <a:cubicBezTo>
                  <a:pt x="5104687" y="2196786"/>
                  <a:pt x="5118438" y="2200643"/>
                  <a:pt x="5123662" y="2215086"/>
                </a:cubicBezTo>
                <a:cubicBezTo>
                  <a:pt x="5122699" y="2218526"/>
                  <a:pt x="5125173" y="2222928"/>
                  <a:pt x="5128611" y="2223892"/>
                </a:cubicBezTo>
                <a:cubicBezTo>
                  <a:pt x="5186634" y="2255001"/>
                  <a:pt x="5200927" y="2316485"/>
                  <a:pt x="5228422" y="2370550"/>
                </a:cubicBezTo>
                <a:cubicBezTo>
                  <a:pt x="5229660" y="2372750"/>
                  <a:pt x="5226497" y="2377426"/>
                  <a:pt x="5228697" y="2376188"/>
                </a:cubicBezTo>
                <a:cubicBezTo>
                  <a:pt x="5262110" y="2389270"/>
                  <a:pt x="5261555" y="2424342"/>
                  <a:pt x="5262652" y="2446897"/>
                </a:cubicBezTo>
                <a:cubicBezTo>
                  <a:pt x="5266498" y="2479496"/>
                  <a:pt x="5284508" y="2501235"/>
                  <a:pt x="5299355" y="2527647"/>
                </a:cubicBezTo>
                <a:cubicBezTo>
                  <a:pt x="5308015" y="2543057"/>
                  <a:pt x="5331804" y="2544168"/>
                  <a:pt x="5348719" y="2543349"/>
                </a:cubicBezTo>
                <a:cubicBezTo>
                  <a:pt x="5367833" y="2541295"/>
                  <a:pt x="5381583" y="2545151"/>
                  <a:pt x="5393408" y="2555885"/>
                </a:cubicBezTo>
                <a:cubicBezTo>
                  <a:pt x="5398083" y="2559051"/>
                  <a:pt x="5402759" y="2562217"/>
                  <a:pt x="5407160" y="2559743"/>
                </a:cubicBezTo>
                <a:cubicBezTo>
                  <a:pt x="5427651" y="2539534"/>
                  <a:pt x="5449372" y="2567875"/>
                  <a:pt x="5472613" y="2557709"/>
                </a:cubicBezTo>
                <a:cubicBezTo>
                  <a:pt x="5480452" y="2556199"/>
                  <a:pt x="5484437" y="2568442"/>
                  <a:pt x="5485949" y="2576283"/>
                </a:cubicBezTo>
                <a:cubicBezTo>
                  <a:pt x="5490899" y="2585087"/>
                  <a:pt x="5473985" y="2585904"/>
                  <a:pt x="5476734" y="2595946"/>
                </a:cubicBezTo>
                <a:cubicBezTo>
                  <a:pt x="5480171" y="2596910"/>
                  <a:pt x="5485810" y="2596637"/>
                  <a:pt x="5490484" y="2599804"/>
                </a:cubicBezTo>
                <a:cubicBezTo>
                  <a:pt x="5498596" y="2603933"/>
                  <a:pt x="5516473" y="2599677"/>
                  <a:pt x="5519497" y="2615358"/>
                </a:cubicBezTo>
                <a:cubicBezTo>
                  <a:pt x="5524719" y="2629801"/>
                  <a:pt x="5531179" y="2646446"/>
                  <a:pt x="5529803" y="2664600"/>
                </a:cubicBezTo>
                <a:cubicBezTo>
                  <a:pt x="5526223" y="2683991"/>
                  <a:pt x="5519210" y="2702418"/>
                  <a:pt x="5499679" y="2719188"/>
                </a:cubicBezTo>
                <a:cubicBezTo>
                  <a:pt x="5486478" y="2726609"/>
                  <a:pt x="5473551" y="2739669"/>
                  <a:pt x="5457599" y="2737049"/>
                </a:cubicBezTo>
                <a:cubicBezTo>
                  <a:pt x="5433810" y="2735938"/>
                  <a:pt x="5409747" y="2729188"/>
                  <a:pt x="5390773" y="2710887"/>
                </a:cubicBezTo>
                <a:cubicBezTo>
                  <a:pt x="5384860" y="2705521"/>
                  <a:pt x="5381149" y="2698917"/>
                  <a:pt x="5381838" y="2689840"/>
                </a:cubicBezTo>
                <a:cubicBezTo>
                  <a:pt x="5383215" y="2671686"/>
                  <a:pt x="5382393" y="2654769"/>
                  <a:pt x="5381571" y="2637851"/>
                </a:cubicBezTo>
                <a:cubicBezTo>
                  <a:pt x="5351870" y="2631374"/>
                  <a:pt x="5320930" y="2622696"/>
                  <a:pt x="5289992" y="2614017"/>
                </a:cubicBezTo>
                <a:cubicBezTo>
                  <a:pt x="5269225" y="2628586"/>
                  <a:pt x="5265923" y="2653616"/>
                  <a:pt x="5259180" y="2677681"/>
                </a:cubicBezTo>
                <a:cubicBezTo>
                  <a:pt x="5249549" y="2712061"/>
                  <a:pt x="5246794" y="2748370"/>
                  <a:pt x="5222176" y="2776691"/>
                </a:cubicBezTo>
                <a:cubicBezTo>
                  <a:pt x="5215850" y="2786040"/>
                  <a:pt x="5213235" y="2801994"/>
                  <a:pt x="5205122" y="2797863"/>
                </a:cubicBezTo>
                <a:cubicBezTo>
                  <a:pt x="5187934" y="2793042"/>
                  <a:pt x="5176517" y="2813942"/>
                  <a:pt x="5159054" y="2803482"/>
                </a:cubicBezTo>
                <a:cubicBezTo>
                  <a:pt x="5150942" y="2799352"/>
                  <a:pt x="5140903" y="2802098"/>
                  <a:pt x="5134992" y="2796732"/>
                </a:cubicBezTo>
                <a:cubicBezTo>
                  <a:pt x="5107905" y="2774301"/>
                  <a:pt x="5067476" y="2779647"/>
                  <a:pt x="5042589" y="2755979"/>
                </a:cubicBezTo>
                <a:cubicBezTo>
                  <a:pt x="5036678" y="2750613"/>
                  <a:pt x="5026914" y="2758998"/>
                  <a:pt x="5027187" y="2764637"/>
                </a:cubicBezTo>
                <a:cubicBezTo>
                  <a:pt x="5035159" y="2789122"/>
                  <a:pt x="5021269" y="2805621"/>
                  <a:pt x="5017692" y="2825011"/>
                </a:cubicBezTo>
                <a:cubicBezTo>
                  <a:pt x="4982901" y="2830084"/>
                  <a:pt x="4955814" y="2807653"/>
                  <a:pt x="4929276" y="2796501"/>
                </a:cubicBezTo>
                <a:cubicBezTo>
                  <a:pt x="4919925" y="2790170"/>
                  <a:pt x="4909613" y="2787277"/>
                  <a:pt x="4898064" y="2782184"/>
                </a:cubicBezTo>
                <a:cubicBezTo>
                  <a:pt x="4894625" y="2781219"/>
                  <a:pt x="4888987" y="2781492"/>
                  <a:pt x="4888987" y="2781492"/>
                </a:cubicBezTo>
                <a:cubicBezTo>
                  <a:pt x="4879083" y="2810233"/>
                  <a:pt x="4837143" y="2807738"/>
                  <a:pt x="4828476" y="2838679"/>
                </a:cubicBezTo>
                <a:cubicBezTo>
                  <a:pt x="4811828" y="2891486"/>
                  <a:pt x="4812096" y="2943474"/>
                  <a:pt x="4792012" y="2995316"/>
                </a:cubicBezTo>
                <a:cubicBezTo>
                  <a:pt x="4786923" y="3006867"/>
                  <a:pt x="4794346" y="3020074"/>
                  <a:pt x="4799984" y="3019801"/>
                </a:cubicBezTo>
                <a:cubicBezTo>
                  <a:pt x="4825285" y="3028753"/>
                  <a:pt x="4824181" y="3052545"/>
                  <a:pt x="4837243" y="3065480"/>
                </a:cubicBezTo>
                <a:cubicBezTo>
                  <a:pt x="4842191" y="3074285"/>
                  <a:pt x="4842467" y="3079925"/>
                  <a:pt x="4841777" y="3089001"/>
                </a:cubicBezTo>
                <a:cubicBezTo>
                  <a:pt x="4825820" y="3132731"/>
                  <a:pt x="4836815" y="3172896"/>
                  <a:pt x="4860050" y="3209077"/>
                </a:cubicBezTo>
                <a:cubicBezTo>
                  <a:pt x="4862524" y="3213480"/>
                  <a:pt x="4865000" y="3217883"/>
                  <a:pt x="4861834" y="3222557"/>
                </a:cubicBezTo>
                <a:cubicBezTo>
                  <a:pt x="4838321" y="3227085"/>
                  <a:pt x="4828147" y="3203838"/>
                  <a:pt x="4816322" y="3193104"/>
                </a:cubicBezTo>
                <a:cubicBezTo>
                  <a:pt x="4783050" y="3159668"/>
                  <a:pt x="4742214" y="3133380"/>
                  <a:pt x="4699177" y="3108328"/>
                </a:cubicBezTo>
                <a:cubicBezTo>
                  <a:pt x="4679514" y="3099106"/>
                  <a:pt x="4661363" y="3097722"/>
                  <a:pt x="4644723" y="3104179"/>
                </a:cubicBezTo>
                <a:cubicBezTo>
                  <a:pt x="4599204" y="3121076"/>
                  <a:pt x="4562347" y="3153380"/>
                  <a:pt x="4540752" y="3197380"/>
                </a:cubicBezTo>
                <a:cubicBezTo>
                  <a:pt x="4532225" y="3207968"/>
                  <a:pt x="4535796" y="3234927"/>
                  <a:pt x="4544184" y="3244695"/>
                </a:cubicBezTo>
                <a:cubicBezTo>
                  <a:pt x="4592028" y="3298906"/>
                  <a:pt x="4594503" y="3303308"/>
                  <a:pt x="4596283" y="3363136"/>
                </a:cubicBezTo>
                <a:cubicBezTo>
                  <a:pt x="4597106" y="3380055"/>
                  <a:pt x="4603291" y="3391060"/>
                  <a:pt x="4610716" y="3404267"/>
                </a:cubicBezTo>
                <a:cubicBezTo>
                  <a:pt x="4654021" y="3481307"/>
                  <a:pt x="4697325" y="3558345"/>
                  <a:pt x="4739666" y="3638823"/>
                </a:cubicBezTo>
                <a:cubicBezTo>
                  <a:pt x="4750801" y="3658634"/>
                  <a:pt x="4773902" y="3668822"/>
                  <a:pt x="4782837" y="3689868"/>
                </a:cubicBezTo>
                <a:cubicBezTo>
                  <a:pt x="4791772" y="3710916"/>
                  <a:pt x="4803871" y="3727288"/>
                  <a:pt x="4815006" y="3747099"/>
                </a:cubicBezTo>
                <a:cubicBezTo>
                  <a:pt x="4818719" y="3753702"/>
                  <a:pt x="4826556" y="3752193"/>
                  <a:pt x="4829032" y="3756594"/>
                </a:cubicBezTo>
                <a:cubicBezTo>
                  <a:pt x="4836180" y="3764162"/>
                  <a:pt x="4846768" y="3772694"/>
                  <a:pt x="4837004" y="3781080"/>
                </a:cubicBezTo>
                <a:cubicBezTo>
                  <a:pt x="4828475" y="3791666"/>
                  <a:pt x="4815689" y="3784371"/>
                  <a:pt x="4809775" y="3779005"/>
                </a:cubicBezTo>
                <a:cubicBezTo>
                  <a:pt x="4802627" y="3771436"/>
                  <a:pt x="4789838" y="3764142"/>
                  <a:pt x="4786128" y="3757537"/>
                </a:cubicBezTo>
                <a:cubicBezTo>
                  <a:pt x="4771969" y="3722048"/>
                  <a:pt x="4740482" y="3702091"/>
                  <a:pt x="4725360" y="3670038"/>
                </a:cubicBezTo>
                <a:cubicBezTo>
                  <a:pt x="4680818" y="3590797"/>
                  <a:pt x="4637514" y="3513757"/>
                  <a:pt x="4594209" y="3436718"/>
                </a:cubicBezTo>
                <a:cubicBezTo>
                  <a:pt x="4585548" y="3421310"/>
                  <a:pt x="4572760" y="3414015"/>
                  <a:pt x="4558738" y="3404519"/>
                </a:cubicBezTo>
                <a:cubicBezTo>
                  <a:pt x="4522573" y="3381395"/>
                  <a:pt x="4488614" y="3357037"/>
                  <a:pt x="4480507" y="3306558"/>
                </a:cubicBezTo>
                <a:cubicBezTo>
                  <a:pt x="4475839" y="3257043"/>
                  <a:pt x="4421110" y="3247252"/>
                  <a:pt x="4381231" y="3263877"/>
                </a:cubicBezTo>
                <a:cubicBezTo>
                  <a:pt x="4343551" y="3279265"/>
                  <a:pt x="4308620" y="3304692"/>
                  <a:pt x="4271213" y="3325719"/>
                </a:cubicBezTo>
                <a:cubicBezTo>
                  <a:pt x="4260211" y="3331903"/>
                  <a:pt x="4245217" y="3372193"/>
                  <a:pt x="4243839" y="3390348"/>
                </a:cubicBezTo>
                <a:cubicBezTo>
                  <a:pt x="4241706" y="3404582"/>
                  <a:pt x="4243492" y="3418061"/>
                  <a:pt x="4245828" y="3431231"/>
                </a:cubicBezTo>
                <a:lnTo>
                  <a:pt x="4249487" y="3458234"/>
                </a:lnTo>
                <a:lnTo>
                  <a:pt x="4268459" y="3485180"/>
                </a:lnTo>
                <a:cubicBezTo>
                  <a:pt x="4281443" y="3505708"/>
                  <a:pt x="4292876" y="3526961"/>
                  <a:pt x="4301641" y="3549872"/>
                </a:cubicBezTo>
                <a:cubicBezTo>
                  <a:pt x="4307055" y="3565296"/>
                  <a:pt x="4316508" y="3563422"/>
                  <a:pt x="4327699" y="3562381"/>
                </a:cubicBezTo>
                <a:cubicBezTo>
                  <a:pt x="4364295" y="3559642"/>
                  <a:pt x="4401792" y="3559473"/>
                  <a:pt x="4443283" y="3566565"/>
                </a:cubicBezTo>
                <a:cubicBezTo>
                  <a:pt x="4417314" y="3587231"/>
                  <a:pt x="4389789" y="3591118"/>
                  <a:pt x="4362331" y="3599313"/>
                </a:cubicBezTo>
                <a:cubicBezTo>
                  <a:pt x="4304843" y="3616605"/>
                  <a:pt x="4286341" y="3646200"/>
                  <a:pt x="4297508" y="3698587"/>
                </a:cubicBezTo>
                <a:cubicBezTo>
                  <a:pt x="4301772" y="3723079"/>
                  <a:pt x="4314000" y="3733224"/>
                  <a:pt x="4338953" y="3730240"/>
                </a:cubicBezTo>
                <a:cubicBezTo>
                  <a:pt x="4350144" y="3729199"/>
                  <a:pt x="4360432" y="3725588"/>
                  <a:pt x="4372142" y="3730140"/>
                </a:cubicBezTo>
                <a:cubicBezTo>
                  <a:pt x="4367268" y="3749176"/>
                  <a:pt x="4350550" y="3755045"/>
                  <a:pt x="4336403" y="3760011"/>
                </a:cubicBezTo>
                <a:cubicBezTo>
                  <a:pt x="4320971" y="3765428"/>
                  <a:pt x="4319369" y="3773209"/>
                  <a:pt x="4322595" y="3786514"/>
                </a:cubicBezTo>
                <a:cubicBezTo>
                  <a:pt x="4332656" y="3823408"/>
                  <a:pt x="4355894" y="3848458"/>
                  <a:pt x="4384277" y="3871702"/>
                </a:cubicBezTo>
                <a:cubicBezTo>
                  <a:pt x="4400431" y="3884800"/>
                  <a:pt x="4418322" y="3898733"/>
                  <a:pt x="4434476" y="3911831"/>
                </a:cubicBezTo>
                <a:cubicBezTo>
                  <a:pt x="4459384" y="3933408"/>
                  <a:pt x="4474454" y="3959880"/>
                  <a:pt x="4475830" y="3992604"/>
                </a:cubicBezTo>
                <a:cubicBezTo>
                  <a:pt x="4478491" y="4024877"/>
                  <a:pt x="4491171" y="4036308"/>
                  <a:pt x="4523073" y="4036659"/>
                </a:cubicBezTo>
                <a:cubicBezTo>
                  <a:pt x="4527382" y="4036590"/>
                  <a:pt x="4531241" y="4035236"/>
                  <a:pt x="4538122" y="4034264"/>
                </a:cubicBezTo>
                <a:cubicBezTo>
                  <a:pt x="4533767" y="4058894"/>
                  <a:pt x="4515830" y="4069521"/>
                  <a:pt x="4501368" y="4081817"/>
                </a:cubicBezTo>
                <a:cubicBezTo>
                  <a:pt x="4483498" y="4096752"/>
                  <a:pt x="4472127" y="4113738"/>
                  <a:pt x="4473367" y="4137847"/>
                </a:cubicBezTo>
                <a:cubicBezTo>
                  <a:pt x="4472351" y="4155528"/>
                  <a:pt x="4478984" y="4166194"/>
                  <a:pt x="4497959" y="4166752"/>
                </a:cubicBezTo>
                <a:cubicBezTo>
                  <a:pt x="4518219" y="4166859"/>
                  <a:pt x="4532952" y="4171794"/>
                  <a:pt x="4539336" y="4194097"/>
                </a:cubicBezTo>
                <a:cubicBezTo>
                  <a:pt x="4546556" y="4214663"/>
                  <a:pt x="4532026" y="4222651"/>
                  <a:pt x="4517947" y="4231925"/>
                </a:cubicBezTo>
                <a:cubicBezTo>
                  <a:pt x="4513254" y="4235016"/>
                  <a:pt x="4504252" y="4238176"/>
                  <a:pt x="4508696" y="4246722"/>
                </a:cubicBezTo>
                <a:cubicBezTo>
                  <a:pt x="4512306" y="4257005"/>
                  <a:pt x="4521511" y="4266768"/>
                  <a:pt x="4532701" y="4265727"/>
                </a:cubicBezTo>
                <a:cubicBezTo>
                  <a:pt x="4563701" y="4263508"/>
                  <a:pt x="4567446" y="4282407"/>
                  <a:pt x="4569138" y="4307801"/>
                </a:cubicBezTo>
                <a:lnTo>
                  <a:pt x="4581251" y="4356204"/>
                </a:lnTo>
                <a:lnTo>
                  <a:pt x="4581479" y="4355344"/>
                </a:lnTo>
                <a:cubicBezTo>
                  <a:pt x="4582962" y="4353590"/>
                  <a:pt x="4585120" y="4352240"/>
                  <a:pt x="4587279" y="4351160"/>
                </a:cubicBezTo>
                <a:cubicBezTo>
                  <a:pt x="4608862" y="4339284"/>
                  <a:pt x="4626128" y="4319848"/>
                  <a:pt x="4644474" y="4303653"/>
                </a:cubicBezTo>
                <a:cubicBezTo>
                  <a:pt x="4672532" y="4278820"/>
                  <a:pt x="4703828" y="4264784"/>
                  <a:pt x="4741598" y="4274501"/>
                </a:cubicBezTo>
                <a:cubicBezTo>
                  <a:pt x="4756706" y="4277740"/>
                  <a:pt x="4766419" y="4269103"/>
                  <a:pt x="4775052" y="4260465"/>
                </a:cubicBezTo>
                <a:cubicBezTo>
                  <a:pt x="4795556" y="4241031"/>
                  <a:pt x="4806348" y="4242110"/>
                  <a:pt x="4822535" y="4263704"/>
                </a:cubicBezTo>
                <a:cubicBezTo>
                  <a:pt x="4838722" y="4287458"/>
                  <a:pt x="4838722" y="4287458"/>
                  <a:pt x="4862464" y="4268023"/>
                </a:cubicBezTo>
                <a:cubicBezTo>
                  <a:pt x="4867859" y="4263704"/>
                  <a:pt x="4872176" y="4260465"/>
                  <a:pt x="4878651" y="4266943"/>
                </a:cubicBezTo>
                <a:cubicBezTo>
                  <a:pt x="4903472" y="4288537"/>
                  <a:pt x="4928292" y="4307972"/>
                  <a:pt x="4952034" y="4330645"/>
                </a:cubicBezTo>
                <a:cubicBezTo>
                  <a:pt x="4970379" y="4346841"/>
                  <a:pt x="4982250" y="4367356"/>
                  <a:pt x="4987646" y="4391109"/>
                </a:cubicBezTo>
                <a:cubicBezTo>
                  <a:pt x="4991963" y="4406225"/>
                  <a:pt x="5030812" y="4435377"/>
                  <a:pt x="5046999" y="4436456"/>
                </a:cubicBezTo>
                <a:cubicBezTo>
                  <a:pt x="5052395" y="4436456"/>
                  <a:pt x="5056712" y="4436456"/>
                  <a:pt x="5058870" y="4429978"/>
                </a:cubicBezTo>
                <a:cubicBezTo>
                  <a:pt x="5073978" y="4396508"/>
                  <a:pt x="5103116" y="4380312"/>
                  <a:pt x="5134411" y="4366276"/>
                </a:cubicBezTo>
                <a:cubicBezTo>
                  <a:pt x="5140886" y="4363037"/>
                  <a:pt x="5146282" y="4360877"/>
                  <a:pt x="5151678" y="4357638"/>
                </a:cubicBezTo>
                <a:cubicBezTo>
                  <a:pt x="5168944" y="4346841"/>
                  <a:pt x="5184052" y="4341442"/>
                  <a:pt x="5205636" y="4349000"/>
                </a:cubicBezTo>
                <a:cubicBezTo>
                  <a:pt x="5227219" y="4356559"/>
                  <a:pt x="5248802" y="4344681"/>
                  <a:pt x="5268226" y="4333885"/>
                </a:cubicBezTo>
                <a:cubicBezTo>
                  <a:pt x="5277939" y="4329566"/>
                  <a:pt x="5284414" y="4327406"/>
                  <a:pt x="5294126" y="4334964"/>
                </a:cubicBezTo>
                <a:cubicBezTo>
                  <a:pt x="5335134" y="4365196"/>
                  <a:pt x="5380459" y="4387870"/>
                  <a:pt x="5433338" y="4392189"/>
                </a:cubicBezTo>
                <a:cubicBezTo>
                  <a:pt x="5440892" y="4393268"/>
                  <a:pt x="5444129" y="4395428"/>
                  <a:pt x="5441971" y="4402986"/>
                </a:cubicBezTo>
                <a:cubicBezTo>
                  <a:pt x="5435496" y="4433217"/>
                  <a:pt x="5451683" y="4452652"/>
                  <a:pt x="5473266" y="4468847"/>
                </a:cubicBezTo>
                <a:cubicBezTo>
                  <a:pt x="5482979" y="4476405"/>
                  <a:pt x="5488374" y="4482883"/>
                  <a:pt x="5481899" y="4496919"/>
                </a:cubicBezTo>
                <a:cubicBezTo>
                  <a:pt x="5472187" y="4514195"/>
                  <a:pt x="5480820" y="4530390"/>
                  <a:pt x="5492691" y="4544426"/>
                </a:cubicBezTo>
                <a:cubicBezTo>
                  <a:pt x="5502403" y="4556303"/>
                  <a:pt x="5514274" y="4568179"/>
                  <a:pt x="5523987" y="4580056"/>
                </a:cubicBezTo>
                <a:cubicBezTo>
                  <a:pt x="5528303" y="4585994"/>
                  <a:pt x="5530731" y="4591663"/>
                  <a:pt x="5529787" y="4596252"/>
                </a:cubicBezTo>
                <a:cubicBezTo>
                  <a:pt x="5528843" y="4600841"/>
                  <a:pt x="5524527" y="4604349"/>
                  <a:pt x="5515353" y="4605969"/>
                </a:cubicBezTo>
                <a:cubicBezTo>
                  <a:pt x="5511037" y="4605969"/>
                  <a:pt x="5506720" y="4607049"/>
                  <a:pt x="5502403" y="4609208"/>
                </a:cubicBezTo>
                <a:cubicBezTo>
                  <a:pt x="5497008" y="4611367"/>
                  <a:pt x="5488374" y="4611367"/>
                  <a:pt x="5487295" y="4618925"/>
                </a:cubicBezTo>
                <a:cubicBezTo>
                  <a:pt x="5487295" y="4625403"/>
                  <a:pt x="5492691" y="4629722"/>
                  <a:pt x="5497008" y="4632961"/>
                </a:cubicBezTo>
                <a:cubicBezTo>
                  <a:pt x="5515353" y="4649157"/>
                  <a:pt x="5514274" y="4655635"/>
                  <a:pt x="5491612" y="4665352"/>
                </a:cubicBezTo>
                <a:cubicBezTo>
                  <a:pt x="5486216" y="4667512"/>
                  <a:pt x="5481899" y="4668591"/>
                  <a:pt x="5477583" y="4671830"/>
                </a:cubicBezTo>
                <a:cubicBezTo>
                  <a:pt x="5471108" y="4676149"/>
                  <a:pt x="5465712" y="4680468"/>
                  <a:pt x="5470029" y="4691265"/>
                </a:cubicBezTo>
                <a:cubicBezTo>
                  <a:pt x="5475424" y="4700983"/>
                  <a:pt x="5479741" y="4700983"/>
                  <a:pt x="5488374" y="4698823"/>
                </a:cubicBezTo>
                <a:lnTo>
                  <a:pt x="5504696" y="4697004"/>
                </a:lnTo>
                <a:lnTo>
                  <a:pt x="5420769" y="4781392"/>
                </a:lnTo>
                <a:lnTo>
                  <a:pt x="5413913" y="4776562"/>
                </a:lnTo>
                <a:cubicBezTo>
                  <a:pt x="5404200" y="4774402"/>
                  <a:pt x="5397726" y="4777641"/>
                  <a:pt x="5393409" y="4786279"/>
                </a:cubicBezTo>
                <a:cubicBezTo>
                  <a:pt x="5390171" y="4792757"/>
                  <a:pt x="5388013" y="4799235"/>
                  <a:pt x="5384776" y="4805713"/>
                </a:cubicBezTo>
                <a:cubicBezTo>
                  <a:pt x="5379380" y="4816510"/>
                  <a:pt x="5371826" y="4820829"/>
                  <a:pt x="5358876" y="4818670"/>
                </a:cubicBezTo>
                <a:cubicBezTo>
                  <a:pt x="5320026" y="4812192"/>
                  <a:pt x="5293047" y="4826228"/>
                  <a:pt x="5275781" y="4860778"/>
                </a:cubicBezTo>
                <a:cubicBezTo>
                  <a:pt x="5272543" y="4866176"/>
                  <a:pt x="5273622" y="4878053"/>
                  <a:pt x="5263910" y="4875894"/>
                </a:cubicBezTo>
                <a:cubicBezTo>
                  <a:pt x="5254197" y="4874814"/>
                  <a:pt x="5252039" y="4865097"/>
                  <a:pt x="5250960" y="4855379"/>
                </a:cubicBezTo>
                <a:cubicBezTo>
                  <a:pt x="5250960" y="4854300"/>
                  <a:pt x="5250960" y="4853220"/>
                  <a:pt x="5250960" y="4852140"/>
                </a:cubicBezTo>
                <a:cubicBezTo>
                  <a:pt x="5246643" y="4826228"/>
                  <a:pt x="5234772" y="4818670"/>
                  <a:pt x="5214269" y="4831626"/>
                </a:cubicBezTo>
                <a:cubicBezTo>
                  <a:pt x="5194844" y="4843503"/>
                  <a:pt x="5179736" y="4840264"/>
                  <a:pt x="5163548" y="4829467"/>
                </a:cubicBezTo>
                <a:cubicBezTo>
                  <a:pt x="5141965" y="4815431"/>
                  <a:pt x="5119303" y="4804634"/>
                  <a:pt x="5092324" y="4811112"/>
                </a:cubicBezTo>
                <a:cubicBezTo>
                  <a:pt x="5080453" y="4814351"/>
                  <a:pt x="5075057" y="4802474"/>
                  <a:pt x="5072899" y="4794916"/>
                </a:cubicBezTo>
                <a:cubicBezTo>
                  <a:pt x="5063187" y="4766844"/>
                  <a:pt x="5044841" y="4753888"/>
                  <a:pt x="5016783" y="4750649"/>
                </a:cubicBezTo>
                <a:cubicBezTo>
                  <a:pt x="4999517" y="4748489"/>
                  <a:pt x="4996279" y="4742011"/>
                  <a:pt x="5007071" y="4724736"/>
                </a:cubicBezTo>
                <a:cubicBezTo>
                  <a:pt x="5029733" y="4688026"/>
                  <a:pt x="5013546" y="4634041"/>
                  <a:pt x="4975775" y="4617845"/>
                </a:cubicBezTo>
                <a:cubicBezTo>
                  <a:pt x="4968221" y="4614606"/>
                  <a:pt x="4958509" y="4610288"/>
                  <a:pt x="4952034" y="4617845"/>
                </a:cubicBezTo>
                <a:cubicBezTo>
                  <a:pt x="4945559" y="4625403"/>
                  <a:pt x="4942321" y="4636200"/>
                  <a:pt x="4948796" y="4645918"/>
                </a:cubicBezTo>
                <a:cubicBezTo>
                  <a:pt x="4952034" y="4652396"/>
                  <a:pt x="4957430" y="4658874"/>
                  <a:pt x="4961746" y="4665352"/>
                </a:cubicBezTo>
                <a:cubicBezTo>
                  <a:pt x="4967142" y="4671830"/>
                  <a:pt x="4970379" y="4678309"/>
                  <a:pt x="4963904" y="4683708"/>
                </a:cubicBezTo>
                <a:cubicBezTo>
                  <a:pt x="4956350" y="4690186"/>
                  <a:pt x="4949875" y="4685867"/>
                  <a:pt x="4944480" y="4680468"/>
                </a:cubicBezTo>
                <a:cubicBezTo>
                  <a:pt x="4939084" y="4676149"/>
                  <a:pt x="4934767" y="4669671"/>
                  <a:pt x="4930451" y="4665352"/>
                </a:cubicBezTo>
                <a:cubicBezTo>
                  <a:pt x="4920738" y="4655635"/>
                  <a:pt x="4907788" y="4650236"/>
                  <a:pt x="4896997" y="4659954"/>
                </a:cubicBezTo>
                <a:cubicBezTo>
                  <a:pt x="4888363" y="4668591"/>
                  <a:pt x="4896997" y="4680468"/>
                  <a:pt x="4903472" y="4689106"/>
                </a:cubicBezTo>
                <a:cubicBezTo>
                  <a:pt x="4908867" y="4696664"/>
                  <a:pt x="4918580" y="4702062"/>
                  <a:pt x="4921817" y="4711780"/>
                </a:cubicBezTo>
                <a:cubicBezTo>
                  <a:pt x="4927213" y="4725816"/>
                  <a:pt x="4925055" y="4734453"/>
                  <a:pt x="4907788" y="4733374"/>
                </a:cubicBezTo>
                <a:cubicBezTo>
                  <a:pt x="4884047" y="4732294"/>
                  <a:pt x="4864622" y="4722577"/>
                  <a:pt x="4846276" y="4709620"/>
                </a:cubicBezTo>
                <a:cubicBezTo>
                  <a:pt x="4822535" y="4693425"/>
                  <a:pt x="4809585" y="4692345"/>
                  <a:pt x="4786923" y="4709620"/>
                </a:cubicBezTo>
                <a:cubicBezTo>
                  <a:pt x="4778290" y="4715019"/>
                  <a:pt x="4770736" y="4723656"/>
                  <a:pt x="4763181" y="4731214"/>
                </a:cubicBezTo>
                <a:cubicBezTo>
                  <a:pt x="4759944" y="4734453"/>
                  <a:pt x="4756706" y="4739852"/>
                  <a:pt x="4751311" y="4737692"/>
                </a:cubicBezTo>
                <a:cubicBezTo>
                  <a:pt x="4744836" y="4735533"/>
                  <a:pt x="4743756" y="4730135"/>
                  <a:pt x="4744836" y="4725816"/>
                </a:cubicBezTo>
                <a:cubicBezTo>
                  <a:pt x="4749152" y="4706381"/>
                  <a:pt x="4740519" y="4702062"/>
                  <a:pt x="4723252" y="4703142"/>
                </a:cubicBezTo>
                <a:cubicBezTo>
                  <a:pt x="4701669" y="4704222"/>
                  <a:pt x="4686561" y="4690186"/>
                  <a:pt x="4674690" y="4675069"/>
                </a:cubicBezTo>
                <a:cubicBezTo>
                  <a:pt x="4664978" y="4663193"/>
                  <a:pt x="4657424" y="4662113"/>
                  <a:pt x="4648790" y="4673990"/>
                </a:cubicBezTo>
                <a:cubicBezTo>
                  <a:pt x="4644474" y="4680468"/>
                  <a:pt x="4640157" y="4684787"/>
                  <a:pt x="4631524" y="4682628"/>
                </a:cubicBezTo>
                <a:cubicBezTo>
                  <a:pt x="4619653" y="4680468"/>
                  <a:pt x="4621811" y="4671830"/>
                  <a:pt x="4619653" y="4664272"/>
                </a:cubicBezTo>
                <a:cubicBezTo>
                  <a:pt x="4618574" y="4659954"/>
                  <a:pt x="4618574" y="4654555"/>
                  <a:pt x="4617495" y="4649157"/>
                </a:cubicBezTo>
                <a:cubicBezTo>
                  <a:pt x="4615067" y="4627293"/>
                  <a:pt x="4605354" y="4618183"/>
                  <a:pt x="4590179" y="4622282"/>
                </a:cubicBezTo>
                <a:lnTo>
                  <a:pt x="4586817" y="4623974"/>
                </a:lnTo>
                <a:lnTo>
                  <a:pt x="4584630" y="4635875"/>
                </a:lnTo>
                <a:cubicBezTo>
                  <a:pt x="4576236" y="4677803"/>
                  <a:pt x="4574566" y="4681277"/>
                  <a:pt x="4531541" y="4686274"/>
                </a:cubicBezTo>
                <a:cubicBezTo>
                  <a:pt x="4507873" y="4688806"/>
                  <a:pt x="4494629" y="4696343"/>
                  <a:pt x="4492463" y="4723091"/>
                </a:cubicBezTo>
                <a:cubicBezTo>
                  <a:pt x="4490612" y="4742510"/>
                  <a:pt x="4481880" y="4762900"/>
                  <a:pt x="4462206" y="4772694"/>
                </a:cubicBezTo>
                <a:cubicBezTo>
                  <a:pt x="4443818" y="4782036"/>
                  <a:pt x="4447044" y="4795342"/>
                  <a:pt x="4452007" y="4809481"/>
                </a:cubicBezTo>
                <a:cubicBezTo>
                  <a:pt x="4456970" y="4823620"/>
                  <a:pt x="4462768" y="4836023"/>
                  <a:pt x="4457827" y="4850751"/>
                </a:cubicBezTo>
                <a:cubicBezTo>
                  <a:pt x="4454555" y="4862006"/>
                  <a:pt x="4463241" y="4866176"/>
                  <a:pt x="4471025" y="4867775"/>
                </a:cubicBezTo>
                <a:cubicBezTo>
                  <a:pt x="4482667" y="4868020"/>
                  <a:pt x="4492572" y="4867431"/>
                  <a:pt x="4503311" y="4865104"/>
                </a:cubicBezTo>
                <a:cubicBezTo>
                  <a:pt x="4539907" y="4862365"/>
                  <a:pt x="4542095" y="4864484"/>
                  <a:pt x="4538327" y="4899014"/>
                </a:cubicBezTo>
                <a:cubicBezTo>
                  <a:pt x="4537311" y="4916696"/>
                  <a:pt x="4531535" y="4933161"/>
                  <a:pt x="4528782" y="4950009"/>
                </a:cubicBezTo>
                <a:cubicBezTo>
                  <a:pt x="4524359" y="4970331"/>
                  <a:pt x="4519936" y="4990652"/>
                  <a:pt x="4490855" y="4977760"/>
                </a:cubicBezTo>
                <a:cubicBezTo>
                  <a:pt x="4480882" y="4974042"/>
                  <a:pt x="4471948" y="4981510"/>
                  <a:pt x="4473436" y="4993981"/>
                </a:cubicBezTo>
                <a:cubicBezTo>
                  <a:pt x="4474542" y="5009475"/>
                  <a:pt x="4474812" y="5026705"/>
                  <a:pt x="4496877" y="5031953"/>
                </a:cubicBezTo>
                <a:cubicBezTo>
                  <a:pt x="4498163" y="5031502"/>
                  <a:pt x="4499449" y="5031051"/>
                  <a:pt x="4502473" y="5031433"/>
                </a:cubicBezTo>
                <a:cubicBezTo>
                  <a:pt x="4514114" y="5031678"/>
                  <a:pt x="4528961" y="5016360"/>
                  <a:pt x="4538301" y="5034738"/>
                </a:cubicBezTo>
                <a:cubicBezTo>
                  <a:pt x="4547190" y="5051831"/>
                  <a:pt x="4547911" y="5070346"/>
                  <a:pt x="4541751" y="5089834"/>
                </a:cubicBezTo>
                <a:cubicBezTo>
                  <a:pt x="4535524" y="5105014"/>
                  <a:pt x="4524085" y="5117692"/>
                  <a:pt x="4511743" y="5127799"/>
                </a:cubicBezTo>
                <a:cubicBezTo>
                  <a:pt x="4501522" y="5135718"/>
                  <a:pt x="4492520" y="5138878"/>
                  <a:pt x="4485820" y="5123905"/>
                </a:cubicBezTo>
                <a:cubicBezTo>
                  <a:pt x="4482729" y="5119215"/>
                  <a:pt x="4478352" y="5114976"/>
                  <a:pt x="4473208" y="5116782"/>
                </a:cubicBezTo>
                <a:cubicBezTo>
                  <a:pt x="4464206" y="5119942"/>
                  <a:pt x="4465175" y="5126821"/>
                  <a:pt x="4466980" y="5131962"/>
                </a:cubicBezTo>
                <a:cubicBezTo>
                  <a:pt x="4469304" y="5142697"/>
                  <a:pt x="4472462" y="5151694"/>
                  <a:pt x="4474335" y="5161144"/>
                </a:cubicBezTo>
                <a:cubicBezTo>
                  <a:pt x="4481306" y="5193347"/>
                  <a:pt x="4464790" y="5212139"/>
                  <a:pt x="4432436" y="5210502"/>
                </a:cubicBezTo>
                <a:cubicBezTo>
                  <a:pt x="4428127" y="5210571"/>
                  <a:pt x="4425104" y="5210188"/>
                  <a:pt x="4422080" y="5209806"/>
                </a:cubicBezTo>
                <a:cubicBezTo>
                  <a:pt x="4373257" y="5202400"/>
                  <a:pt x="4367278" y="5205942"/>
                  <a:pt x="4363328" y="5256417"/>
                </a:cubicBezTo>
                <a:cubicBezTo>
                  <a:pt x="4361478" y="5275836"/>
                  <a:pt x="4355634" y="5287993"/>
                  <a:pt x="4335441" y="5292194"/>
                </a:cubicBezTo>
                <a:cubicBezTo>
                  <a:pt x="4327273" y="5293617"/>
                  <a:pt x="4321294" y="5297160"/>
                  <a:pt x="4315316" y="5300702"/>
                </a:cubicBezTo>
                <a:cubicBezTo>
                  <a:pt x="4277186" y="5315531"/>
                  <a:pt x="4252570" y="5340053"/>
                  <a:pt x="4258458" y="5385631"/>
                </a:cubicBezTo>
                <a:cubicBezTo>
                  <a:pt x="4260014" y="5402410"/>
                  <a:pt x="4258998" y="5420092"/>
                  <a:pt x="4253222" y="5436557"/>
                </a:cubicBezTo>
                <a:cubicBezTo>
                  <a:pt x="4249950" y="5447812"/>
                  <a:pt x="4241467" y="5456565"/>
                  <a:pt x="4229825" y="5456320"/>
                </a:cubicBezTo>
                <a:cubicBezTo>
                  <a:pt x="4215611" y="5456978"/>
                  <a:pt x="4216694" y="5443604"/>
                  <a:pt x="4214822" y="5434155"/>
                </a:cubicBezTo>
                <a:cubicBezTo>
                  <a:pt x="4200113" y="5375792"/>
                  <a:pt x="4200113" y="5375792"/>
                  <a:pt x="4150160" y="5406321"/>
                </a:cubicBezTo>
                <a:cubicBezTo>
                  <a:pt x="4132223" y="5416948"/>
                  <a:pt x="4114670" y="5424554"/>
                  <a:pt x="4094026" y="5427469"/>
                </a:cubicBezTo>
                <a:cubicBezTo>
                  <a:pt x="4072931" y="5429099"/>
                  <a:pt x="4056144" y="5430660"/>
                  <a:pt x="4039855" y="5408946"/>
                </a:cubicBezTo>
                <a:cubicBezTo>
                  <a:pt x="4014812" y="5378755"/>
                  <a:pt x="3962333" y="5385626"/>
                  <a:pt x="3927948" y="5419353"/>
                </a:cubicBezTo>
                <a:cubicBezTo>
                  <a:pt x="3922421" y="5424181"/>
                  <a:pt x="3918630" y="5429843"/>
                  <a:pt x="3912268" y="5436408"/>
                </a:cubicBezTo>
                <a:cubicBezTo>
                  <a:pt x="3896746" y="5408649"/>
                  <a:pt x="3879554" y="5384365"/>
                  <a:pt x="3845463" y="5381894"/>
                </a:cubicBezTo>
                <a:cubicBezTo>
                  <a:pt x="3814396" y="5379805"/>
                  <a:pt x="3790931" y="5395261"/>
                  <a:pt x="3765729" y="5409883"/>
                </a:cubicBezTo>
                <a:cubicBezTo>
                  <a:pt x="3760450" y="5403073"/>
                  <a:pt x="3764691" y="5398697"/>
                  <a:pt x="3765910" y="5393938"/>
                </a:cubicBezTo>
                <a:cubicBezTo>
                  <a:pt x="3781704" y="5356630"/>
                  <a:pt x="3760136" y="5328107"/>
                  <a:pt x="3718780" y="5329630"/>
                </a:cubicBezTo>
                <a:cubicBezTo>
                  <a:pt x="3676138" y="5331605"/>
                  <a:pt x="3676138" y="5331605"/>
                  <a:pt x="3675462" y="5288528"/>
                </a:cubicBezTo>
                <a:cubicBezTo>
                  <a:pt x="3674989" y="5258375"/>
                  <a:pt x="3649630" y="5235514"/>
                  <a:pt x="3619984" y="5241589"/>
                </a:cubicBezTo>
                <a:cubicBezTo>
                  <a:pt x="3604935" y="5243984"/>
                  <a:pt x="3608161" y="5257289"/>
                  <a:pt x="3608747" y="5267190"/>
                </a:cubicBezTo>
                <a:cubicBezTo>
                  <a:pt x="3610304" y="5283969"/>
                  <a:pt x="3614048" y="5302867"/>
                  <a:pt x="3596563" y="5314780"/>
                </a:cubicBezTo>
                <a:cubicBezTo>
                  <a:pt x="3584605" y="5321866"/>
                  <a:pt x="3576054" y="5326311"/>
                  <a:pt x="3574430" y="5305224"/>
                </a:cubicBezTo>
                <a:cubicBezTo>
                  <a:pt x="3568858" y="5252317"/>
                  <a:pt x="3550132" y="5240121"/>
                  <a:pt x="3499909" y="5253419"/>
                </a:cubicBezTo>
                <a:cubicBezTo>
                  <a:pt x="3436375" y="5269946"/>
                  <a:pt x="3375977" y="5266603"/>
                  <a:pt x="3315692" y="5243008"/>
                </a:cubicBezTo>
                <a:cubicBezTo>
                  <a:pt x="3285324" y="5230567"/>
                  <a:pt x="3255024" y="5222434"/>
                  <a:pt x="3221835" y="5222534"/>
                </a:cubicBezTo>
                <a:cubicBezTo>
                  <a:pt x="3204598" y="5222810"/>
                  <a:pt x="3190452" y="5227776"/>
                  <a:pt x="3181652" y="5243858"/>
                </a:cubicBezTo>
                <a:cubicBezTo>
                  <a:pt x="3173687" y="5258205"/>
                  <a:pt x="3161797" y="5269597"/>
                  <a:pt x="3144425" y="5261258"/>
                </a:cubicBezTo>
                <a:cubicBezTo>
                  <a:pt x="3126601" y="5251633"/>
                  <a:pt x="3137138" y="5236384"/>
                  <a:pt x="3142147" y="5225963"/>
                </a:cubicBezTo>
                <a:cubicBezTo>
                  <a:pt x="3154669" y="5199910"/>
                  <a:pt x="3149638" y="5181464"/>
                  <a:pt x="3132063" y="5160201"/>
                </a:cubicBezTo>
                <a:cubicBezTo>
                  <a:pt x="3063049" y="5074700"/>
                  <a:pt x="3023997" y="4975794"/>
                  <a:pt x="2992209" y="4872894"/>
                </a:cubicBezTo>
                <a:cubicBezTo>
                  <a:pt x="2975447" y="4821027"/>
                  <a:pt x="2975447" y="4821027"/>
                  <a:pt x="2922382" y="4817997"/>
                </a:cubicBezTo>
                <a:cubicBezTo>
                  <a:pt x="2874077" y="4816185"/>
                  <a:pt x="2874077" y="4816185"/>
                  <a:pt x="2852371" y="4861342"/>
                </a:cubicBezTo>
                <a:cubicBezTo>
                  <a:pt x="2837344" y="4892605"/>
                  <a:pt x="2822769" y="4925153"/>
                  <a:pt x="2799055" y="4952246"/>
                </a:cubicBezTo>
                <a:cubicBezTo>
                  <a:pt x="2786330" y="4965376"/>
                  <a:pt x="2772319" y="4978957"/>
                  <a:pt x="2750389" y="4982323"/>
                </a:cubicBezTo>
                <a:cubicBezTo>
                  <a:pt x="2748832" y="4965544"/>
                  <a:pt x="2755511" y="4951650"/>
                  <a:pt x="2759166" y="4937373"/>
                </a:cubicBezTo>
                <a:cubicBezTo>
                  <a:pt x="2766477" y="4908818"/>
                  <a:pt x="2768193" y="4880785"/>
                  <a:pt x="2758717" y="4853791"/>
                </a:cubicBezTo>
                <a:cubicBezTo>
                  <a:pt x="2754589" y="4837915"/>
                  <a:pt x="2758831" y="4833539"/>
                  <a:pt x="2773428" y="4829858"/>
                </a:cubicBezTo>
                <a:cubicBezTo>
                  <a:pt x="2788026" y="4826178"/>
                  <a:pt x="2803458" y="4820761"/>
                  <a:pt x="2813611" y="4808534"/>
                </a:cubicBezTo>
                <a:cubicBezTo>
                  <a:pt x="2819072" y="4799399"/>
                  <a:pt x="2822795" y="4789429"/>
                  <a:pt x="2820922" y="4779980"/>
                </a:cubicBezTo>
                <a:cubicBezTo>
                  <a:pt x="2816861" y="4768411"/>
                  <a:pt x="2805287" y="4772474"/>
                  <a:pt x="2796668" y="4772612"/>
                </a:cubicBezTo>
                <a:cubicBezTo>
                  <a:pt x="2738910" y="4772674"/>
                  <a:pt x="2681603" y="4774021"/>
                  <a:pt x="2622107" y="4773249"/>
                </a:cubicBezTo>
                <a:lnTo>
                  <a:pt x="2591932" y="4771776"/>
                </a:lnTo>
                <a:lnTo>
                  <a:pt x="2581363" y="4784316"/>
                </a:lnTo>
                <a:cubicBezTo>
                  <a:pt x="2571376" y="4791016"/>
                  <a:pt x="2557281" y="4791697"/>
                  <a:pt x="2533973" y="4788867"/>
                </a:cubicBezTo>
                <a:cubicBezTo>
                  <a:pt x="2506747" y="4786794"/>
                  <a:pt x="2502347" y="4789267"/>
                  <a:pt x="2494641" y="4816770"/>
                </a:cubicBezTo>
                <a:cubicBezTo>
                  <a:pt x="2487900" y="4840836"/>
                  <a:pt x="2498074" y="4864084"/>
                  <a:pt x="2502607" y="4887605"/>
                </a:cubicBezTo>
                <a:cubicBezTo>
                  <a:pt x="2510439" y="4932445"/>
                  <a:pt x="2523908" y="4977012"/>
                  <a:pt x="2530777" y="5025291"/>
                </a:cubicBezTo>
                <a:cubicBezTo>
                  <a:pt x="2534074" y="5046611"/>
                  <a:pt x="2534207" y="5072605"/>
                  <a:pt x="2526229" y="5094470"/>
                </a:cubicBezTo>
                <a:cubicBezTo>
                  <a:pt x="2521688" y="5117298"/>
                  <a:pt x="2507797" y="5133797"/>
                  <a:pt x="2476444" y="5139834"/>
                </a:cubicBezTo>
                <a:cubicBezTo>
                  <a:pt x="2488275" y="5104218"/>
                  <a:pt x="2448950" y="5085771"/>
                  <a:pt x="2456379" y="5052626"/>
                </a:cubicBezTo>
                <a:cubicBezTo>
                  <a:pt x="2435621" y="5020847"/>
                  <a:pt x="2438376" y="4984539"/>
                  <a:pt x="2428893" y="4952213"/>
                </a:cubicBezTo>
                <a:cubicBezTo>
                  <a:pt x="2417209" y="4921126"/>
                  <a:pt x="2408687" y="4885362"/>
                  <a:pt x="2404842" y="4852765"/>
                </a:cubicBezTo>
                <a:cubicBezTo>
                  <a:pt x="2399900" y="4797610"/>
                  <a:pt x="2345447" y="4793459"/>
                  <a:pt x="2313953" y="4819852"/>
                </a:cubicBezTo>
                <a:cubicBezTo>
                  <a:pt x="2307352" y="4823562"/>
                  <a:pt x="2305426" y="4830439"/>
                  <a:pt x="2305700" y="4836077"/>
                </a:cubicBezTo>
                <a:cubicBezTo>
                  <a:pt x="2303773" y="4842953"/>
                  <a:pt x="2307486" y="4849557"/>
                  <a:pt x="2307760" y="4855197"/>
                </a:cubicBezTo>
                <a:cubicBezTo>
                  <a:pt x="2301982" y="4875825"/>
                  <a:pt x="2291528" y="4893287"/>
                  <a:pt x="2273652" y="4897541"/>
                </a:cubicBezTo>
                <a:cubicBezTo>
                  <a:pt x="2253574" y="4903035"/>
                  <a:pt x="2241475" y="4886661"/>
                  <a:pt x="2229651" y="4875929"/>
                </a:cubicBezTo>
                <a:cubicBezTo>
                  <a:pt x="2223740" y="4870562"/>
                  <a:pt x="2222228" y="4862722"/>
                  <a:pt x="2219754" y="4858320"/>
                </a:cubicBezTo>
                <a:cubicBezTo>
                  <a:pt x="2192808" y="4815533"/>
                  <a:pt x="2150045" y="4796122"/>
                  <a:pt x="2105490" y="4809581"/>
                </a:cubicBezTo>
                <a:cubicBezTo>
                  <a:pt x="2095451" y="4812326"/>
                  <a:pt x="2084449" y="4818511"/>
                  <a:pt x="2075923" y="4829098"/>
                </a:cubicBezTo>
                <a:cubicBezTo>
                  <a:pt x="2054741" y="4858383"/>
                  <a:pt x="2019261" y="4872533"/>
                  <a:pt x="1995879" y="4903056"/>
                </a:cubicBezTo>
                <a:cubicBezTo>
                  <a:pt x="1992718" y="4907729"/>
                  <a:pt x="1978003" y="4907311"/>
                  <a:pt x="1971127" y="4905382"/>
                </a:cubicBezTo>
                <a:cubicBezTo>
                  <a:pt x="1957377" y="4901526"/>
                  <a:pt x="1943627" y="4897668"/>
                  <a:pt x="1929602" y="4888172"/>
                </a:cubicBezTo>
                <a:cubicBezTo>
                  <a:pt x="1917777" y="4877438"/>
                  <a:pt x="1908976" y="4882386"/>
                  <a:pt x="1900724" y="4898612"/>
                </a:cubicBezTo>
                <a:cubicBezTo>
                  <a:pt x="1899761" y="4902049"/>
                  <a:pt x="1900035" y="4907689"/>
                  <a:pt x="1896871" y="4912363"/>
                </a:cubicBezTo>
                <a:cubicBezTo>
                  <a:pt x="1891507" y="4918275"/>
                  <a:pt x="1883944" y="4925423"/>
                  <a:pt x="1877068" y="4923495"/>
                </a:cubicBezTo>
                <a:cubicBezTo>
                  <a:pt x="1865518" y="4918402"/>
                  <a:pt x="1869644" y="4910289"/>
                  <a:pt x="1870333" y="4901212"/>
                </a:cubicBezTo>
                <a:cubicBezTo>
                  <a:pt x="1875838" y="4874945"/>
                  <a:pt x="1893855" y="4850334"/>
                  <a:pt x="1885608" y="4820209"/>
                </a:cubicBezTo>
                <a:cubicBezTo>
                  <a:pt x="1882860" y="4810168"/>
                  <a:pt x="1874473" y="4800399"/>
                  <a:pt x="1867872" y="4804109"/>
                </a:cubicBezTo>
                <a:cubicBezTo>
                  <a:pt x="1856871" y="4810294"/>
                  <a:pt x="1844630" y="4814276"/>
                  <a:pt x="1837342" y="4827064"/>
                </a:cubicBezTo>
                <a:cubicBezTo>
                  <a:pt x="1832253" y="4838614"/>
                  <a:pt x="1815886" y="4850711"/>
                  <a:pt x="1799662" y="4842451"/>
                </a:cubicBezTo>
                <a:cubicBezTo>
                  <a:pt x="1782199" y="4831991"/>
                  <a:pt x="1762537" y="4822766"/>
                  <a:pt x="1758003" y="4799247"/>
                </a:cubicBezTo>
                <a:cubicBezTo>
                  <a:pt x="1758965" y="4795808"/>
                  <a:pt x="1769967" y="4789623"/>
                  <a:pt x="1769692" y="4783984"/>
                </a:cubicBezTo>
                <a:cubicBezTo>
                  <a:pt x="1765706" y="4771742"/>
                  <a:pt x="1760484" y="4757298"/>
                  <a:pt x="1743295" y="4752477"/>
                </a:cubicBezTo>
                <a:cubicBezTo>
                  <a:pt x="1699843" y="4742143"/>
                  <a:pt x="1659281" y="4721494"/>
                  <a:pt x="1616518" y="4702082"/>
                </a:cubicBezTo>
                <a:cubicBezTo>
                  <a:pt x="1589980" y="4690930"/>
                  <a:pt x="1563302" y="4700133"/>
                  <a:pt x="1541847" y="4723780"/>
                </a:cubicBezTo>
                <a:cubicBezTo>
                  <a:pt x="1515028" y="4753336"/>
                  <a:pt x="1513791" y="4751137"/>
                  <a:pt x="1482305" y="4731179"/>
                </a:cubicBezTo>
                <a:cubicBezTo>
                  <a:pt x="1468280" y="4721683"/>
                  <a:pt x="1460166" y="4717553"/>
                  <a:pt x="1473783" y="4695417"/>
                </a:cubicBezTo>
                <a:cubicBezTo>
                  <a:pt x="1493726" y="4663929"/>
                  <a:pt x="1488645" y="4629131"/>
                  <a:pt x="1468846" y="4593913"/>
                </a:cubicBezTo>
                <a:cubicBezTo>
                  <a:pt x="1444102" y="4549890"/>
                  <a:pt x="1408904" y="4523329"/>
                  <a:pt x="1363940" y="4505154"/>
                </a:cubicBezTo>
                <a:cubicBezTo>
                  <a:pt x="1355828" y="4501025"/>
                  <a:pt x="1348953" y="4499096"/>
                  <a:pt x="1341662" y="4511882"/>
                </a:cubicBezTo>
                <a:cubicBezTo>
                  <a:pt x="1330247" y="4532784"/>
                  <a:pt x="1307968" y="4539514"/>
                  <a:pt x="1289128" y="4547206"/>
                </a:cubicBezTo>
                <a:cubicBezTo>
                  <a:pt x="1263686" y="4558610"/>
                  <a:pt x="1224087" y="4534523"/>
                  <a:pt x="1221480" y="4504127"/>
                </a:cubicBezTo>
                <a:cubicBezTo>
                  <a:pt x="1218870" y="4473732"/>
                  <a:pt x="1214062" y="4444570"/>
                  <a:pt x="1220530" y="4414866"/>
                </a:cubicBezTo>
                <a:cubicBezTo>
                  <a:pt x="1223419" y="4404551"/>
                  <a:pt x="1225345" y="4397676"/>
                  <a:pt x="1239097" y="4401534"/>
                </a:cubicBezTo>
                <a:cubicBezTo>
                  <a:pt x="1249407" y="4404427"/>
                  <a:pt x="1253261" y="4390675"/>
                  <a:pt x="1251750" y="4382834"/>
                </a:cubicBezTo>
                <a:cubicBezTo>
                  <a:pt x="1251202" y="4371557"/>
                  <a:pt x="1255052" y="4357804"/>
                  <a:pt x="1254504" y="4346526"/>
                </a:cubicBezTo>
                <a:cubicBezTo>
                  <a:pt x="1251755" y="4336486"/>
                  <a:pt x="1238969" y="4329190"/>
                  <a:pt x="1230581" y="4319421"/>
                </a:cubicBezTo>
                <a:cubicBezTo>
                  <a:pt x="1216765" y="4302566"/>
                  <a:pt x="1202948" y="4285711"/>
                  <a:pt x="1186758" y="4272364"/>
                </a:cubicBezTo>
                <a:lnTo>
                  <a:pt x="1175214" y="4264939"/>
                </a:lnTo>
                <a:lnTo>
                  <a:pt x="1161833" y="4266023"/>
                </a:lnTo>
                <a:cubicBezTo>
                  <a:pt x="1154415" y="4265067"/>
                  <a:pt x="1147356" y="4262915"/>
                  <a:pt x="1140837" y="4258967"/>
                </a:cubicBezTo>
                <a:lnTo>
                  <a:pt x="1128185" y="4246273"/>
                </a:lnTo>
                <a:lnTo>
                  <a:pt x="1114189" y="4244360"/>
                </a:lnTo>
                <a:cubicBezTo>
                  <a:pt x="1109687" y="4244719"/>
                  <a:pt x="1105528" y="4246333"/>
                  <a:pt x="1101745" y="4249907"/>
                </a:cubicBezTo>
                <a:cubicBezTo>
                  <a:pt x="1097344" y="4252381"/>
                  <a:pt x="1093356" y="4251725"/>
                  <a:pt x="1089334" y="4250366"/>
                </a:cubicBezTo>
                <a:lnTo>
                  <a:pt x="1081819" y="4248119"/>
                </a:lnTo>
                <a:lnTo>
                  <a:pt x="1066120" y="4264125"/>
                </a:lnTo>
                <a:cubicBezTo>
                  <a:pt x="1059898" y="4273698"/>
                  <a:pt x="1055110" y="4284226"/>
                  <a:pt x="1050323" y="4294755"/>
                </a:cubicBezTo>
                <a:cubicBezTo>
                  <a:pt x="1036917" y="4327300"/>
                  <a:pt x="1015857" y="4348360"/>
                  <a:pt x="983313" y="4357938"/>
                </a:cubicBezTo>
                <a:cubicBezTo>
                  <a:pt x="975658" y="4350281"/>
                  <a:pt x="968002" y="4342625"/>
                  <a:pt x="960346" y="4334969"/>
                </a:cubicBezTo>
                <a:cubicBezTo>
                  <a:pt x="971834" y="4319654"/>
                  <a:pt x="985236" y="4306251"/>
                  <a:pt x="1002467" y="4292849"/>
                </a:cubicBezTo>
                <a:cubicBezTo>
                  <a:pt x="1013954" y="4281362"/>
                  <a:pt x="1027355" y="4271788"/>
                  <a:pt x="1033100" y="4258387"/>
                </a:cubicBezTo>
                <a:cubicBezTo>
                  <a:pt x="1065652" y="4210525"/>
                  <a:pt x="1052257" y="4177986"/>
                  <a:pt x="998661" y="4158853"/>
                </a:cubicBezTo>
                <a:cubicBezTo>
                  <a:pt x="958462" y="4149287"/>
                  <a:pt x="954636" y="4141631"/>
                  <a:pt x="956556" y="4105261"/>
                </a:cubicBezTo>
                <a:cubicBezTo>
                  <a:pt x="960392" y="4063146"/>
                  <a:pt x="946994" y="4049748"/>
                  <a:pt x="904879" y="4057413"/>
                </a:cubicBezTo>
                <a:cubicBezTo>
                  <a:pt x="899136" y="4059328"/>
                  <a:pt x="891479" y="4063158"/>
                  <a:pt x="885736" y="4065073"/>
                </a:cubicBezTo>
                <a:cubicBezTo>
                  <a:pt x="843619" y="4080393"/>
                  <a:pt x="822567" y="4059341"/>
                  <a:pt x="818745" y="4013399"/>
                </a:cubicBezTo>
                <a:cubicBezTo>
                  <a:pt x="820662" y="4000000"/>
                  <a:pt x="822578" y="3986599"/>
                  <a:pt x="826409" y="3971284"/>
                </a:cubicBezTo>
                <a:cubicBezTo>
                  <a:pt x="834075" y="3917683"/>
                  <a:pt x="847483" y="3865997"/>
                  <a:pt x="870463" y="3816223"/>
                </a:cubicBezTo>
                <a:cubicBezTo>
                  <a:pt x="887698" y="3779849"/>
                  <a:pt x="883874" y="3753050"/>
                  <a:pt x="849420" y="3733913"/>
                </a:cubicBezTo>
                <a:cubicBezTo>
                  <a:pt x="845592" y="3730085"/>
                  <a:pt x="841764" y="3726257"/>
                  <a:pt x="837936" y="3722429"/>
                </a:cubicBezTo>
                <a:cubicBezTo>
                  <a:pt x="820712" y="3697547"/>
                  <a:pt x="820715" y="3682233"/>
                  <a:pt x="847517" y="3670743"/>
                </a:cubicBezTo>
                <a:lnTo>
                  <a:pt x="871187" y="3654468"/>
                </a:lnTo>
                <a:lnTo>
                  <a:pt x="862921" y="3655033"/>
                </a:lnTo>
                <a:lnTo>
                  <a:pt x="865726" y="3649731"/>
                </a:lnTo>
                <a:cubicBezTo>
                  <a:pt x="872742" y="3631304"/>
                  <a:pt x="907125" y="3594598"/>
                  <a:pt x="920326" y="3587177"/>
                </a:cubicBezTo>
                <a:lnTo>
                  <a:pt x="925490" y="3584399"/>
                </a:lnTo>
                <a:lnTo>
                  <a:pt x="928649" y="3574777"/>
                </a:lnTo>
                <a:cubicBezTo>
                  <a:pt x="929489" y="3567001"/>
                  <a:pt x="928593" y="3559165"/>
                  <a:pt x="925932" y="3550999"/>
                </a:cubicBezTo>
                <a:lnTo>
                  <a:pt x="917654" y="3534979"/>
                </a:lnTo>
                <a:lnTo>
                  <a:pt x="912238" y="3534153"/>
                </a:lnTo>
                <a:cubicBezTo>
                  <a:pt x="905209" y="3531949"/>
                  <a:pt x="898814" y="3528302"/>
                  <a:pt x="892558" y="3527474"/>
                </a:cubicBezTo>
                <a:cubicBezTo>
                  <a:pt x="879637" y="3494184"/>
                  <a:pt x="853232" y="3509027"/>
                  <a:pt x="830681" y="3510117"/>
                </a:cubicBezTo>
                <a:cubicBezTo>
                  <a:pt x="759587" y="3512423"/>
                  <a:pt x="693717" y="3529172"/>
                  <a:pt x="626610" y="3543722"/>
                </a:cubicBezTo>
                <a:cubicBezTo>
                  <a:pt x="613133" y="3545504"/>
                  <a:pt x="597458" y="3548522"/>
                  <a:pt x="581781" y="3551541"/>
                </a:cubicBezTo>
                <a:cubicBezTo>
                  <a:pt x="560466" y="3554832"/>
                  <a:pt x="538189" y="3561561"/>
                  <a:pt x="534885" y="3586592"/>
                </a:cubicBezTo>
                <a:cubicBezTo>
                  <a:pt x="531032" y="3600343"/>
                  <a:pt x="518793" y="3604326"/>
                  <a:pt x="508756" y="3607073"/>
                </a:cubicBezTo>
                <a:cubicBezTo>
                  <a:pt x="497754" y="3613256"/>
                  <a:pt x="482766" y="3607199"/>
                  <a:pt x="473000" y="3615583"/>
                </a:cubicBezTo>
                <a:cubicBezTo>
                  <a:pt x="468600" y="3618056"/>
                  <a:pt x="454850" y="3614200"/>
                  <a:pt x="451138" y="3607596"/>
                </a:cubicBezTo>
                <a:cubicBezTo>
                  <a:pt x="431341" y="3583966"/>
                  <a:pt x="418198" y="3540301"/>
                  <a:pt x="426615" y="3498773"/>
                </a:cubicBezTo>
                <a:lnTo>
                  <a:pt x="434951" y="3478138"/>
                </a:lnTo>
                <a:lnTo>
                  <a:pt x="0" y="3478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&amp;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5009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0D10032-074E-4CA2-ABA5-9CD5B90CB80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58349" y="520166"/>
            <a:ext cx="4728531" cy="5817668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0553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EB0C60AC-17D1-47A8-A33F-85C3824468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&amp; Send to Back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B402172D-BBC8-4691-988A-FAE2D859BF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1" y="342900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&amp;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8468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26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75599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372416" y="1897460"/>
            <a:ext cx="3240000" cy="32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00617" y="2221460"/>
            <a:ext cx="2592000" cy="25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8816014" y="2221460"/>
            <a:ext cx="2592000" cy="25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75F8091E-F1D1-4432-A03D-CA0EF01AD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0B231A61-2323-46B3-86EA-6D772A043A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90582"/>
            <a:ext cx="12192000" cy="21602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06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5412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171497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pPr defTabSz="914286"/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418955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575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41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6769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861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1288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843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642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531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1F4041B-47EF-4111-8834-E95C31D4AA28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custGeom>
            <a:avLst/>
            <a:gdLst>
              <a:gd name="connsiteX0" fmla="*/ 12240039 w 12240039"/>
              <a:gd name="connsiteY0" fmla="*/ 5335596 h 6858000"/>
              <a:gd name="connsiteX1" fmla="*/ 12240039 w 12240039"/>
              <a:gd name="connsiteY1" fmla="*/ 6858000 h 6858000"/>
              <a:gd name="connsiteX2" fmla="*/ 11571468 w 12240039"/>
              <a:gd name="connsiteY2" fmla="*/ 6858000 h 6858000"/>
              <a:gd name="connsiteX3" fmla="*/ 11571468 w 12240039"/>
              <a:gd name="connsiteY3" fmla="*/ 1 h 6858000"/>
              <a:gd name="connsiteX4" fmla="*/ 12240039 w 12240039"/>
              <a:gd name="connsiteY4" fmla="*/ 1 h 6858000"/>
              <a:gd name="connsiteX5" fmla="*/ 12240039 w 12240039"/>
              <a:gd name="connsiteY5" fmla="*/ 1522405 h 6858000"/>
              <a:gd name="connsiteX6" fmla="*/ 9257174 w 12240039"/>
              <a:gd name="connsiteY6" fmla="*/ 1 h 6858000"/>
              <a:gd name="connsiteX7" fmla="*/ 10763036 w 12240039"/>
              <a:gd name="connsiteY7" fmla="*/ 1 h 6858000"/>
              <a:gd name="connsiteX8" fmla="*/ 12240039 w 12240039"/>
              <a:gd name="connsiteY8" fmla="*/ 3363290 h 6858000"/>
              <a:gd name="connsiteX9" fmla="*/ 12240039 w 12240039"/>
              <a:gd name="connsiteY9" fmla="*/ 3494711 h 6858000"/>
              <a:gd name="connsiteX10" fmla="*/ 10763036 w 12240039"/>
              <a:gd name="connsiteY10" fmla="*/ 6858000 h 6858000"/>
              <a:gd name="connsiteX11" fmla="*/ 9257174 w 12240039"/>
              <a:gd name="connsiteY11" fmla="*/ 6858000 h 6858000"/>
              <a:gd name="connsiteX12" fmla="*/ 10763036 w 12240039"/>
              <a:gd name="connsiteY12" fmla="*/ 3429000 h 6858000"/>
              <a:gd name="connsiteX13" fmla="*/ 6942881 w 12240039"/>
              <a:gd name="connsiteY13" fmla="*/ 0 h 6858000"/>
              <a:gd name="connsiteX14" fmla="*/ 8448742 w 12240039"/>
              <a:gd name="connsiteY14" fmla="*/ 0 h 6858000"/>
              <a:gd name="connsiteX15" fmla="*/ 9954603 w 12240039"/>
              <a:gd name="connsiteY15" fmla="*/ 3429000 h 6858000"/>
              <a:gd name="connsiteX16" fmla="*/ 8448742 w 12240039"/>
              <a:gd name="connsiteY16" fmla="*/ 6858000 h 6858000"/>
              <a:gd name="connsiteX17" fmla="*/ 6942881 w 12240039"/>
              <a:gd name="connsiteY17" fmla="*/ 6858000 h 6858000"/>
              <a:gd name="connsiteX18" fmla="*/ 8448742 w 12240039"/>
              <a:gd name="connsiteY18" fmla="*/ 3429000 h 6858000"/>
              <a:gd name="connsiteX19" fmla="*/ 4628587 w 12240039"/>
              <a:gd name="connsiteY19" fmla="*/ 0 h 6858000"/>
              <a:gd name="connsiteX20" fmla="*/ 6134449 w 12240039"/>
              <a:gd name="connsiteY20" fmla="*/ 0 h 6858000"/>
              <a:gd name="connsiteX21" fmla="*/ 7640310 w 12240039"/>
              <a:gd name="connsiteY21" fmla="*/ 3429000 h 6858000"/>
              <a:gd name="connsiteX22" fmla="*/ 6134449 w 12240039"/>
              <a:gd name="connsiteY22" fmla="*/ 6858000 h 6858000"/>
              <a:gd name="connsiteX23" fmla="*/ 4628587 w 12240039"/>
              <a:gd name="connsiteY23" fmla="*/ 6858000 h 6858000"/>
              <a:gd name="connsiteX24" fmla="*/ 6134449 w 12240039"/>
              <a:gd name="connsiteY24" fmla="*/ 3429000 h 6858000"/>
              <a:gd name="connsiteX25" fmla="*/ 2314294 w 12240039"/>
              <a:gd name="connsiteY25" fmla="*/ 0 h 6858000"/>
              <a:gd name="connsiteX26" fmla="*/ 3820156 w 12240039"/>
              <a:gd name="connsiteY26" fmla="*/ 0 h 6858000"/>
              <a:gd name="connsiteX27" fmla="*/ 5326016 w 12240039"/>
              <a:gd name="connsiteY27" fmla="*/ 3429000 h 6858000"/>
              <a:gd name="connsiteX28" fmla="*/ 3820156 w 12240039"/>
              <a:gd name="connsiteY28" fmla="*/ 6858000 h 6858000"/>
              <a:gd name="connsiteX29" fmla="*/ 2314294 w 12240039"/>
              <a:gd name="connsiteY29" fmla="*/ 6858000 h 6858000"/>
              <a:gd name="connsiteX30" fmla="*/ 3820156 w 12240039"/>
              <a:gd name="connsiteY30" fmla="*/ 3429000 h 6858000"/>
              <a:gd name="connsiteX31" fmla="*/ 0 w 12240039"/>
              <a:gd name="connsiteY31" fmla="*/ 0 h 6858000"/>
              <a:gd name="connsiteX32" fmla="*/ 1505862 w 12240039"/>
              <a:gd name="connsiteY32" fmla="*/ 0 h 6858000"/>
              <a:gd name="connsiteX33" fmla="*/ 3011723 w 12240039"/>
              <a:gd name="connsiteY33" fmla="*/ 3429000 h 6858000"/>
              <a:gd name="connsiteX34" fmla="*/ 1505862 w 12240039"/>
              <a:gd name="connsiteY34" fmla="*/ 6858000 h 6858000"/>
              <a:gd name="connsiteX35" fmla="*/ 0 w 12240039"/>
              <a:gd name="connsiteY35" fmla="*/ 6858000 h 6858000"/>
              <a:gd name="connsiteX36" fmla="*/ 1505862 w 12240039"/>
              <a:gd name="connsiteY36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40039" h="6858000">
                <a:moveTo>
                  <a:pt x="12240039" y="5335596"/>
                </a:moveTo>
                <a:lnTo>
                  <a:pt x="12240039" y="6858000"/>
                </a:lnTo>
                <a:lnTo>
                  <a:pt x="11571468" y="6858000"/>
                </a:lnTo>
                <a:close/>
                <a:moveTo>
                  <a:pt x="11571468" y="1"/>
                </a:moveTo>
                <a:lnTo>
                  <a:pt x="12240039" y="1"/>
                </a:lnTo>
                <a:lnTo>
                  <a:pt x="12240039" y="1522405"/>
                </a:lnTo>
                <a:close/>
                <a:moveTo>
                  <a:pt x="9257174" y="1"/>
                </a:moveTo>
                <a:lnTo>
                  <a:pt x="10763036" y="1"/>
                </a:lnTo>
                <a:lnTo>
                  <a:pt x="12240039" y="3363290"/>
                </a:lnTo>
                <a:lnTo>
                  <a:pt x="12240039" y="3494711"/>
                </a:lnTo>
                <a:lnTo>
                  <a:pt x="10763036" y="6858000"/>
                </a:lnTo>
                <a:lnTo>
                  <a:pt x="9257174" y="6858000"/>
                </a:lnTo>
                <a:lnTo>
                  <a:pt x="10763036" y="3429000"/>
                </a:lnTo>
                <a:close/>
                <a:moveTo>
                  <a:pt x="6942881" y="0"/>
                </a:moveTo>
                <a:lnTo>
                  <a:pt x="8448742" y="0"/>
                </a:lnTo>
                <a:lnTo>
                  <a:pt x="9954603" y="3429000"/>
                </a:lnTo>
                <a:lnTo>
                  <a:pt x="8448742" y="6858000"/>
                </a:lnTo>
                <a:lnTo>
                  <a:pt x="6942881" y="6858000"/>
                </a:lnTo>
                <a:lnTo>
                  <a:pt x="8448742" y="3429000"/>
                </a:lnTo>
                <a:close/>
                <a:moveTo>
                  <a:pt x="4628587" y="0"/>
                </a:moveTo>
                <a:lnTo>
                  <a:pt x="6134449" y="0"/>
                </a:lnTo>
                <a:lnTo>
                  <a:pt x="7640310" y="3429000"/>
                </a:lnTo>
                <a:lnTo>
                  <a:pt x="6134449" y="6858000"/>
                </a:lnTo>
                <a:lnTo>
                  <a:pt x="4628587" y="6858000"/>
                </a:lnTo>
                <a:lnTo>
                  <a:pt x="6134449" y="3429000"/>
                </a:lnTo>
                <a:close/>
                <a:moveTo>
                  <a:pt x="2314294" y="0"/>
                </a:moveTo>
                <a:lnTo>
                  <a:pt x="3820156" y="0"/>
                </a:lnTo>
                <a:lnTo>
                  <a:pt x="5326016" y="3429000"/>
                </a:lnTo>
                <a:lnTo>
                  <a:pt x="3820156" y="6858000"/>
                </a:lnTo>
                <a:lnTo>
                  <a:pt x="2314294" y="6858000"/>
                </a:lnTo>
                <a:lnTo>
                  <a:pt x="3820156" y="3429000"/>
                </a:lnTo>
                <a:close/>
                <a:moveTo>
                  <a:pt x="0" y="0"/>
                </a:moveTo>
                <a:lnTo>
                  <a:pt x="1505862" y="0"/>
                </a:lnTo>
                <a:lnTo>
                  <a:pt x="3011723" y="3429000"/>
                </a:lnTo>
                <a:lnTo>
                  <a:pt x="1505862" y="6858000"/>
                </a:lnTo>
                <a:lnTo>
                  <a:pt x="0" y="6858000"/>
                </a:lnTo>
                <a:lnTo>
                  <a:pt x="1505862" y="3429000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1240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2443" y="287255"/>
            <a:ext cx="1121955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710374-A0D0-4639-B013-35A506CD37E6}"/>
              </a:ext>
            </a:extLst>
          </p:cNvPr>
          <p:cNvSpPr>
            <a:spLocks/>
          </p:cNvSpPr>
          <p:nvPr userDrawn="1"/>
        </p:nvSpPr>
        <p:spPr bwMode="auto">
          <a:xfrm>
            <a:off x="9125380" y="6274754"/>
            <a:ext cx="3066619" cy="488403"/>
          </a:xfrm>
          <a:custGeom>
            <a:avLst/>
            <a:gdLst>
              <a:gd name="connsiteX0" fmla="*/ 5307865 w 12192148"/>
              <a:gd name="connsiteY0" fmla="*/ 0 h 1941773"/>
              <a:gd name="connsiteX1" fmla="*/ 5817217 w 12192148"/>
              <a:gd name="connsiteY1" fmla="*/ 0 h 1941773"/>
              <a:gd name="connsiteX2" fmla="*/ 5817217 w 12192148"/>
              <a:gd name="connsiteY2" fmla="*/ 697113 h 1941773"/>
              <a:gd name="connsiteX3" fmla="*/ 6190042 w 12192148"/>
              <a:gd name="connsiteY3" fmla="*/ 697113 h 1941773"/>
              <a:gd name="connsiteX4" fmla="*/ 6190042 w 12192148"/>
              <a:gd name="connsiteY4" fmla="*/ 1325570 h 1941773"/>
              <a:gd name="connsiteX5" fmla="*/ 6489353 w 12192148"/>
              <a:gd name="connsiteY5" fmla="*/ 1325570 h 1941773"/>
              <a:gd name="connsiteX6" fmla="*/ 6489353 w 12192148"/>
              <a:gd name="connsiteY6" fmla="*/ 1114324 h 1941773"/>
              <a:gd name="connsiteX7" fmla="*/ 6898935 w 12192148"/>
              <a:gd name="connsiteY7" fmla="*/ 1114324 h 1941773"/>
              <a:gd name="connsiteX8" fmla="*/ 6898935 w 12192148"/>
              <a:gd name="connsiteY8" fmla="*/ 348556 h 1941773"/>
              <a:gd name="connsiteX9" fmla="*/ 7219249 w 12192148"/>
              <a:gd name="connsiteY9" fmla="*/ 348556 h 1941773"/>
              <a:gd name="connsiteX10" fmla="*/ 7219249 w 12192148"/>
              <a:gd name="connsiteY10" fmla="*/ 1093199 h 1941773"/>
              <a:gd name="connsiteX11" fmla="*/ 7413539 w 12192148"/>
              <a:gd name="connsiteY11" fmla="*/ 1093199 h 1941773"/>
              <a:gd name="connsiteX12" fmla="*/ 7413539 w 12192148"/>
              <a:gd name="connsiteY12" fmla="*/ 517553 h 1941773"/>
              <a:gd name="connsiteX13" fmla="*/ 7875631 w 12192148"/>
              <a:gd name="connsiteY13" fmla="*/ 517553 h 1941773"/>
              <a:gd name="connsiteX14" fmla="*/ 7875631 w 12192148"/>
              <a:gd name="connsiteY14" fmla="*/ 1103761 h 1941773"/>
              <a:gd name="connsiteX15" fmla="*/ 8342975 w 12192148"/>
              <a:gd name="connsiteY15" fmla="*/ 1103761 h 1941773"/>
              <a:gd name="connsiteX16" fmla="*/ 8342975 w 12192148"/>
              <a:gd name="connsiteY16" fmla="*/ 739362 h 1941773"/>
              <a:gd name="connsiteX17" fmla="*/ 8852328 w 12192148"/>
              <a:gd name="connsiteY17" fmla="*/ 739362 h 1941773"/>
              <a:gd name="connsiteX18" fmla="*/ 8852328 w 12192148"/>
              <a:gd name="connsiteY18" fmla="*/ 1093199 h 1941773"/>
              <a:gd name="connsiteX19" fmla="*/ 9240906 w 12192148"/>
              <a:gd name="connsiteY19" fmla="*/ 1093199 h 1941773"/>
              <a:gd name="connsiteX20" fmla="*/ 9240906 w 12192148"/>
              <a:gd name="connsiteY20" fmla="*/ 924202 h 1941773"/>
              <a:gd name="connsiteX21" fmla="*/ 9503459 w 12192148"/>
              <a:gd name="connsiteY21" fmla="*/ 929483 h 1941773"/>
              <a:gd name="connsiteX22" fmla="*/ 9503459 w 12192148"/>
              <a:gd name="connsiteY22" fmla="*/ 781611 h 1941773"/>
              <a:gd name="connsiteX23" fmla="*/ 9771263 w 12192148"/>
              <a:gd name="connsiteY23" fmla="*/ 781611 h 1941773"/>
              <a:gd name="connsiteX24" fmla="*/ 9771263 w 12192148"/>
              <a:gd name="connsiteY24" fmla="*/ 918921 h 1941773"/>
              <a:gd name="connsiteX25" fmla="*/ 10028565 w 12192148"/>
              <a:gd name="connsiteY25" fmla="*/ 918921 h 1941773"/>
              <a:gd name="connsiteX26" fmla="*/ 10028565 w 12192148"/>
              <a:gd name="connsiteY26" fmla="*/ 765768 h 1941773"/>
              <a:gd name="connsiteX27" fmla="*/ 10280615 w 12192148"/>
              <a:gd name="connsiteY27" fmla="*/ 771049 h 1941773"/>
              <a:gd name="connsiteX28" fmla="*/ 10280615 w 12192148"/>
              <a:gd name="connsiteY28" fmla="*/ 190122 h 1941773"/>
              <a:gd name="connsiteX29" fmla="*/ 10789968 w 12192148"/>
              <a:gd name="connsiteY29" fmla="*/ 190122 h 1941773"/>
              <a:gd name="connsiteX30" fmla="*/ 10789968 w 12192148"/>
              <a:gd name="connsiteY30" fmla="*/ 697113 h 1941773"/>
              <a:gd name="connsiteX31" fmla="*/ 11168044 w 12192148"/>
              <a:gd name="connsiteY31" fmla="*/ 697113 h 1941773"/>
              <a:gd name="connsiteX32" fmla="*/ 11168044 w 12192148"/>
              <a:gd name="connsiteY32" fmla="*/ 1621315 h 1941773"/>
              <a:gd name="connsiteX33" fmla="*/ 11467354 w 12192148"/>
              <a:gd name="connsiteY33" fmla="*/ 1621315 h 1941773"/>
              <a:gd name="connsiteX34" fmla="*/ 11467354 w 12192148"/>
              <a:gd name="connsiteY34" fmla="*/ 1114324 h 1941773"/>
              <a:gd name="connsiteX35" fmla="*/ 11871686 w 12192148"/>
              <a:gd name="connsiteY35" fmla="*/ 1114324 h 1941773"/>
              <a:gd name="connsiteX36" fmla="*/ 11871686 w 12192148"/>
              <a:gd name="connsiteY36" fmla="*/ 348556 h 1941773"/>
              <a:gd name="connsiteX37" fmla="*/ 12192000 w 12192148"/>
              <a:gd name="connsiteY37" fmla="*/ 348556 h 1941773"/>
              <a:gd name="connsiteX38" fmla="*/ 12192000 w 12192148"/>
              <a:gd name="connsiteY38" fmla="*/ 1754103 h 1941773"/>
              <a:gd name="connsiteX39" fmla="*/ 12192000 w 12192148"/>
              <a:gd name="connsiteY39" fmla="*/ 1896676 h 1941773"/>
              <a:gd name="connsiteX40" fmla="*/ 12192148 w 12192148"/>
              <a:gd name="connsiteY40" fmla="*/ 1896676 h 1941773"/>
              <a:gd name="connsiteX41" fmla="*/ 12192148 w 12192148"/>
              <a:gd name="connsiteY41" fmla="*/ 1941773 h 1941773"/>
              <a:gd name="connsiteX42" fmla="*/ 0 w 12192148"/>
              <a:gd name="connsiteY42" fmla="*/ 1941773 h 1941773"/>
              <a:gd name="connsiteX43" fmla="*/ 0 w 12192148"/>
              <a:gd name="connsiteY43" fmla="*/ 1896676 h 1941773"/>
              <a:gd name="connsiteX44" fmla="*/ 0 w 12192148"/>
              <a:gd name="connsiteY44" fmla="*/ 1573784 h 1941773"/>
              <a:gd name="connsiteX45" fmla="*/ 112847 w 12192148"/>
              <a:gd name="connsiteY45" fmla="*/ 1573784 h 1941773"/>
              <a:gd name="connsiteX46" fmla="*/ 293106 w 12192148"/>
              <a:gd name="connsiteY46" fmla="*/ 1573784 h 1941773"/>
              <a:gd name="connsiteX47" fmla="*/ 293106 w 12192148"/>
              <a:gd name="connsiteY47" fmla="*/ 411930 h 1941773"/>
              <a:gd name="connsiteX48" fmla="*/ 655428 w 12192148"/>
              <a:gd name="connsiteY48" fmla="*/ 411930 h 1941773"/>
              <a:gd name="connsiteX49" fmla="*/ 655428 w 12192148"/>
              <a:gd name="connsiteY49" fmla="*/ 1373100 h 1941773"/>
              <a:gd name="connsiteX50" fmla="*/ 791956 w 12192148"/>
              <a:gd name="connsiteY50" fmla="*/ 1188260 h 1941773"/>
              <a:gd name="connsiteX51" fmla="*/ 954739 w 12192148"/>
              <a:gd name="connsiteY51" fmla="*/ 1399506 h 1941773"/>
              <a:gd name="connsiteX52" fmla="*/ 1101768 w 12192148"/>
              <a:gd name="connsiteY52" fmla="*/ 1188260 h 1941773"/>
              <a:gd name="connsiteX53" fmla="*/ 1264551 w 12192148"/>
              <a:gd name="connsiteY53" fmla="*/ 1399506 h 1941773"/>
              <a:gd name="connsiteX54" fmla="*/ 1411580 w 12192148"/>
              <a:gd name="connsiteY54" fmla="*/ 1188260 h 1941773"/>
              <a:gd name="connsiteX55" fmla="*/ 1574363 w 12192148"/>
              <a:gd name="connsiteY55" fmla="*/ 1399506 h 1941773"/>
              <a:gd name="connsiteX56" fmla="*/ 1574363 w 12192148"/>
              <a:gd name="connsiteY56" fmla="*/ 1447036 h 1941773"/>
              <a:gd name="connsiteX57" fmla="*/ 1721393 w 12192148"/>
              <a:gd name="connsiteY57" fmla="*/ 1447036 h 1941773"/>
              <a:gd name="connsiteX58" fmla="*/ 1721393 w 12192148"/>
              <a:gd name="connsiteY58" fmla="*/ 1299164 h 1941773"/>
              <a:gd name="connsiteX59" fmla="*/ 1537606 w 12192148"/>
              <a:gd name="connsiteY59" fmla="*/ 1072074 h 1941773"/>
              <a:gd name="connsiteX60" fmla="*/ 1721393 w 12192148"/>
              <a:gd name="connsiteY60" fmla="*/ 844985 h 1941773"/>
              <a:gd name="connsiteX61" fmla="*/ 1721393 w 12192148"/>
              <a:gd name="connsiteY61" fmla="*/ 586208 h 1941773"/>
              <a:gd name="connsiteX62" fmla="*/ 1815912 w 12192148"/>
              <a:gd name="connsiteY62" fmla="*/ 586208 h 1941773"/>
              <a:gd name="connsiteX63" fmla="*/ 1815912 w 12192148"/>
              <a:gd name="connsiteY63" fmla="*/ 844985 h 1941773"/>
              <a:gd name="connsiteX64" fmla="*/ 1999699 w 12192148"/>
              <a:gd name="connsiteY64" fmla="*/ 1072074 h 1941773"/>
              <a:gd name="connsiteX65" fmla="*/ 1815912 w 12192148"/>
              <a:gd name="connsiteY65" fmla="*/ 1299164 h 1941773"/>
              <a:gd name="connsiteX66" fmla="*/ 1815912 w 12192148"/>
              <a:gd name="connsiteY66" fmla="*/ 1447036 h 1941773"/>
              <a:gd name="connsiteX67" fmla="*/ 1941937 w 12192148"/>
              <a:gd name="connsiteY67" fmla="*/ 1447036 h 1941773"/>
              <a:gd name="connsiteX68" fmla="*/ 1941937 w 12192148"/>
              <a:gd name="connsiteY68" fmla="*/ 1293883 h 1941773"/>
              <a:gd name="connsiteX69" fmla="*/ 2099469 w 12192148"/>
              <a:gd name="connsiteY69" fmla="*/ 1293883 h 1941773"/>
              <a:gd name="connsiteX70" fmla="*/ 2099469 w 12192148"/>
              <a:gd name="connsiteY70" fmla="*/ 1093199 h 1941773"/>
              <a:gd name="connsiteX71" fmla="*/ 2440788 w 12192148"/>
              <a:gd name="connsiteY71" fmla="*/ 1093199 h 1941773"/>
              <a:gd name="connsiteX72" fmla="*/ 2440788 w 12192148"/>
              <a:gd name="connsiteY72" fmla="*/ 517553 h 1941773"/>
              <a:gd name="connsiteX73" fmla="*/ 2897630 w 12192148"/>
              <a:gd name="connsiteY73" fmla="*/ 517553 h 1941773"/>
              <a:gd name="connsiteX74" fmla="*/ 2897630 w 12192148"/>
              <a:gd name="connsiteY74" fmla="*/ 1103761 h 1941773"/>
              <a:gd name="connsiteX75" fmla="*/ 3364974 w 12192148"/>
              <a:gd name="connsiteY75" fmla="*/ 1103761 h 1941773"/>
              <a:gd name="connsiteX76" fmla="*/ 3364974 w 12192148"/>
              <a:gd name="connsiteY76" fmla="*/ 739362 h 1941773"/>
              <a:gd name="connsiteX77" fmla="*/ 3879577 w 12192148"/>
              <a:gd name="connsiteY77" fmla="*/ 739362 h 1941773"/>
              <a:gd name="connsiteX78" fmla="*/ 3879577 w 12192148"/>
              <a:gd name="connsiteY78" fmla="*/ 1093199 h 1941773"/>
              <a:gd name="connsiteX79" fmla="*/ 4268157 w 12192148"/>
              <a:gd name="connsiteY79" fmla="*/ 1093199 h 1941773"/>
              <a:gd name="connsiteX80" fmla="*/ 4268157 w 12192148"/>
              <a:gd name="connsiteY80" fmla="*/ 924202 h 1941773"/>
              <a:gd name="connsiteX81" fmla="*/ 4530710 w 12192148"/>
              <a:gd name="connsiteY81" fmla="*/ 929483 h 1941773"/>
              <a:gd name="connsiteX82" fmla="*/ 4530710 w 12192148"/>
              <a:gd name="connsiteY82" fmla="*/ 781611 h 1941773"/>
              <a:gd name="connsiteX83" fmla="*/ 4798513 w 12192148"/>
              <a:gd name="connsiteY83" fmla="*/ 781611 h 1941773"/>
              <a:gd name="connsiteX84" fmla="*/ 4798513 w 12192148"/>
              <a:gd name="connsiteY84" fmla="*/ 918921 h 1941773"/>
              <a:gd name="connsiteX85" fmla="*/ 5055815 w 12192148"/>
              <a:gd name="connsiteY85" fmla="*/ 918921 h 1941773"/>
              <a:gd name="connsiteX86" fmla="*/ 5055815 w 12192148"/>
              <a:gd name="connsiteY86" fmla="*/ 765768 h 1941773"/>
              <a:gd name="connsiteX87" fmla="*/ 5307865 w 12192148"/>
              <a:gd name="connsiteY87" fmla="*/ 771049 h 1941773"/>
              <a:gd name="connsiteX88" fmla="*/ 5307865 w 12192148"/>
              <a:gd name="connsiteY88" fmla="*/ 0 h 194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148" h="1941773">
                <a:moveTo>
                  <a:pt x="5307865" y="0"/>
                </a:moveTo>
                <a:cubicBezTo>
                  <a:pt x="5307865" y="0"/>
                  <a:pt x="5307865" y="0"/>
                  <a:pt x="5817217" y="0"/>
                </a:cubicBezTo>
                <a:cubicBezTo>
                  <a:pt x="5817217" y="0"/>
                  <a:pt x="5817217" y="0"/>
                  <a:pt x="5817217" y="697113"/>
                </a:cubicBezTo>
                <a:cubicBezTo>
                  <a:pt x="5817217" y="697113"/>
                  <a:pt x="5817217" y="697113"/>
                  <a:pt x="6190042" y="697113"/>
                </a:cubicBezTo>
                <a:cubicBezTo>
                  <a:pt x="6190042" y="697113"/>
                  <a:pt x="6190042" y="697113"/>
                  <a:pt x="6190042" y="1325570"/>
                </a:cubicBezTo>
                <a:cubicBezTo>
                  <a:pt x="6190042" y="1325570"/>
                  <a:pt x="6190042" y="1325570"/>
                  <a:pt x="6489353" y="1325570"/>
                </a:cubicBezTo>
                <a:cubicBezTo>
                  <a:pt x="6489353" y="1325570"/>
                  <a:pt x="6489353" y="1325570"/>
                  <a:pt x="6489353" y="1114324"/>
                </a:cubicBezTo>
                <a:cubicBezTo>
                  <a:pt x="6489353" y="1114324"/>
                  <a:pt x="6489353" y="1114324"/>
                  <a:pt x="6898935" y="1114324"/>
                </a:cubicBezTo>
                <a:cubicBezTo>
                  <a:pt x="6898935" y="1114324"/>
                  <a:pt x="6898935" y="1114324"/>
                  <a:pt x="6898935" y="348556"/>
                </a:cubicBezTo>
                <a:cubicBezTo>
                  <a:pt x="6898935" y="348556"/>
                  <a:pt x="6898935" y="348556"/>
                  <a:pt x="7219249" y="348556"/>
                </a:cubicBezTo>
                <a:cubicBezTo>
                  <a:pt x="7219249" y="348556"/>
                  <a:pt x="7219249" y="348556"/>
                  <a:pt x="7219249" y="1093199"/>
                </a:cubicBezTo>
                <a:cubicBezTo>
                  <a:pt x="7219249" y="1093199"/>
                  <a:pt x="7219249" y="1093199"/>
                  <a:pt x="7413539" y="1093199"/>
                </a:cubicBezTo>
                <a:cubicBezTo>
                  <a:pt x="7413539" y="1093199"/>
                  <a:pt x="7413539" y="1093199"/>
                  <a:pt x="7413539" y="517553"/>
                </a:cubicBezTo>
                <a:cubicBezTo>
                  <a:pt x="7413539" y="517553"/>
                  <a:pt x="7413539" y="517553"/>
                  <a:pt x="7875631" y="517553"/>
                </a:cubicBezTo>
                <a:cubicBezTo>
                  <a:pt x="7875631" y="517553"/>
                  <a:pt x="7875631" y="517553"/>
                  <a:pt x="7875631" y="1103761"/>
                </a:cubicBezTo>
                <a:cubicBezTo>
                  <a:pt x="7875631" y="1103761"/>
                  <a:pt x="7875631" y="1103761"/>
                  <a:pt x="8342975" y="1103761"/>
                </a:cubicBezTo>
                <a:cubicBezTo>
                  <a:pt x="8342975" y="1103761"/>
                  <a:pt x="8342975" y="1103761"/>
                  <a:pt x="8342975" y="739362"/>
                </a:cubicBezTo>
                <a:cubicBezTo>
                  <a:pt x="8342975" y="739362"/>
                  <a:pt x="8342975" y="739362"/>
                  <a:pt x="8852328" y="739362"/>
                </a:cubicBezTo>
                <a:cubicBezTo>
                  <a:pt x="8852328" y="739362"/>
                  <a:pt x="8852328" y="739362"/>
                  <a:pt x="8852328" y="1093199"/>
                </a:cubicBezTo>
                <a:cubicBezTo>
                  <a:pt x="8852328" y="1093199"/>
                  <a:pt x="8852328" y="1093199"/>
                  <a:pt x="9240906" y="1093199"/>
                </a:cubicBezTo>
                <a:cubicBezTo>
                  <a:pt x="9240906" y="1093199"/>
                  <a:pt x="9240906" y="1093199"/>
                  <a:pt x="9240906" y="924202"/>
                </a:cubicBezTo>
                <a:cubicBezTo>
                  <a:pt x="9240906" y="924202"/>
                  <a:pt x="9240906" y="924202"/>
                  <a:pt x="9503459" y="929483"/>
                </a:cubicBezTo>
                <a:cubicBezTo>
                  <a:pt x="9503459" y="929483"/>
                  <a:pt x="9503459" y="929483"/>
                  <a:pt x="9503459" y="781611"/>
                </a:cubicBezTo>
                <a:cubicBezTo>
                  <a:pt x="9503459" y="781611"/>
                  <a:pt x="9503459" y="781611"/>
                  <a:pt x="9771263" y="781611"/>
                </a:cubicBezTo>
                <a:cubicBezTo>
                  <a:pt x="9771263" y="781611"/>
                  <a:pt x="9771263" y="781611"/>
                  <a:pt x="9771263" y="918921"/>
                </a:cubicBezTo>
                <a:cubicBezTo>
                  <a:pt x="9771263" y="918921"/>
                  <a:pt x="9771263" y="918921"/>
                  <a:pt x="10028565" y="918921"/>
                </a:cubicBezTo>
                <a:cubicBezTo>
                  <a:pt x="10028565" y="918921"/>
                  <a:pt x="10028565" y="918921"/>
                  <a:pt x="10028565" y="765768"/>
                </a:cubicBezTo>
                <a:cubicBezTo>
                  <a:pt x="10028565" y="765768"/>
                  <a:pt x="10028565" y="765768"/>
                  <a:pt x="10280615" y="771049"/>
                </a:cubicBezTo>
                <a:cubicBezTo>
                  <a:pt x="10280615" y="771049"/>
                  <a:pt x="10280615" y="771049"/>
                  <a:pt x="10280615" y="190122"/>
                </a:cubicBezTo>
                <a:cubicBezTo>
                  <a:pt x="10280615" y="190122"/>
                  <a:pt x="10280615" y="190122"/>
                  <a:pt x="10789968" y="190122"/>
                </a:cubicBezTo>
                <a:cubicBezTo>
                  <a:pt x="10789968" y="190122"/>
                  <a:pt x="10789968" y="190122"/>
                  <a:pt x="10789968" y="697113"/>
                </a:cubicBezTo>
                <a:cubicBezTo>
                  <a:pt x="10789968" y="697113"/>
                  <a:pt x="10789968" y="697113"/>
                  <a:pt x="11168044" y="697113"/>
                </a:cubicBezTo>
                <a:cubicBezTo>
                  <a:pt x="11168044" y="697113"/>
                  <a:pt x="11168044" y="697113"/>
                  <a:pt x="11168044" y="1621315"/>
                </a:cubicBezTo>
                <a:cubicBezTo>
                  <a:pt x="11168044" y="1621315"/>
                  <a:pt x="11168044" y="1621315"/>
                  <a:pt x="11467354" y="1621315"/>
                </a:cubicBezTo>
                <a:cubicBezTo>
                  <a:pt x="11467354" y="1621315"/>
                  <a:pt x="11467354" y="1621315"/>
                  <a:pt x="11467354" y="1114324"/>
                </a:cubicBezTo>
                <a:cubicBezTo>
                  <a:pt x="11467354" y="1114324"/>
                  <a:pt x="11467354" y="1114324"/>
                  <a:pt x="11871686" y="1114324"/>
                </a:cubicBezTo>
                <a:cubicBezTo>
                  <a:pt x="11871686" y="1114324"/>
                  <a:pt x="11871686" y="1114324"/>
                  <a:pt x="11871686" y="348556"/>
                </a:cubicBezTo>
                <a:cubicBezTo>
                  <a:pt x="11871686" y="348556"/>
                  <a:pt x="11871686" y="348556"/>
                  <a:pt x="12192000" y="348556"/>
                </a:cubicBezTo>
                <a:cubicBezTo>
                  <a:pt x="12192000" y="348556"/>
                  <a:pt x="12192000" y="348556"/>
                  <a:pt x="12192000" y="1754103"/>
                </a:cubicBezTo>
                <a:lnTo>
                  <a:pt x="12192000" y="1896676"/>
                </a:lnTo>
                <a:lnTo>
                  <a:pt x="12192148" y="1896676"/>
                </a:lnTo>
                <a:lnTo>
                  <a:pt x="12192148" y="1941773"/>
                </a:lnTo>
                <a:lnTo>
                  <a:pt x="0" y="1941773"/>
                </a:lnTo>
                <a:lnTo>
                  <a:pt x="0" y="1896676"/>
                </a:lnTo>
                <a:lnTo>
                  <a:pt x="0" y="1573784"/>
                </a:lnTo>
                <a:lnTo>
                  <a:pt x="112847" y="1573784"/>
                </a:lnTo>
                <a:cubicBezTo>
                  <a:pt x="165111" y="1573784"/>
                  <a:pt x="224842" y="1573784"/>
                  <a:pt x="293106" y="1573784"/>
                </a:cubicBezTo>
                <a:cubicBezTo>
                  <a:pt x="293106" y="1573784"/>
                  <a:pt x="293106" y="1573784"/>
                  <a:pt x="293106" y="411930"/>
                </a:cubicBezTo>
                <a:cubicBezTo>
                  <a:pt x="293106" y="411930"/>
                  <a:pt x="293106" y="411930"/>
                  <a:pt x="655428" y="411930"/>
                </a:cubicBezTo>
                <a:cubicBezTo>
                  <a:pt x="655428" y="411930"/>
                  <a:pt x="655428" y="411930"/>
                  <a:pt x="655428" y="1373100"/>
                </a:cubicBezTo>
                <a:cubicBezTo>
                  <a:pt x="676433" y="1315008"/>
                  <a:pt x="734194" y="1188260"/>
                  <a:pt x="791956" y="1188260"/>
                </a:cubicBezTo>
                <a:cubicBezTo>
                  <a:pt x="875973" y="1188260"/>
                  <a:pt x="954739" y="1399506"/>
                  <a:pt x="954739" y="1399506"/>
                </a:cubicBezTo>
                <a:cubicBezTo>
                  <a:pt x="954739" y="1399506"/>
                  <a:pt x="1023002" y="1188260"/>
                  <a:pt x="1101768" y="1188260"/>
                </a:cubicBezTo>
                <a:cubicBezTo>
                  <a:pt x="1180534" y="1188260"/>
                  <a:pt x="1264551" y="1399506"/>
                  <a:pt x="1264551" y="1399506"/>
                </a:cubicBezTo>
                <a:cubicBezTo>
                  <a:pt x="1264551" y="1399506"/>
                  <a:pt x="1332815" y="1188260"/>
                  <a:pt x="1411580" y="1188260"/>
                </a:cubicBezTo>
                <a:cubicBezTo>
                  <a:pt x="1490347" y="1188260"/>
                  <a:pt x="1574363" y="1399506"/>
                  <a:pt x="1574363" y="1399506"/>
                </a:cubicBezTo>
                <a:cubicBezTo>
                  <a:pt x="1574363" y="1399506"/>
                  <a:pt x="1574363" y="1399506"/>
                  <a:pt x="1574363" y="1447036"/>
                </a:cubicBezTo>
                <a:cubicBezTo>
                  <a:pt x="1574363" y="1447036"/>
                  <a:pt x="1574363" y="1447036"/>
                  <a:pt x="1721393" y="1447036"/>
                </a:cubicBezTo>
                <a:cubicBezTo>
                  <a:pt x="1721393" y="1447036"/>
                  <a:pt x="1721393" y="1447036"/>
                  <a:pt x="1721393" y="1299164"/>
                </a:cubicBezTo>
                <a:cubicBezTo>
                  <a:pt x="1616372" y="1278040"/>
                  <a:pt x="1537606" y="1182979"/>
                  <a:pt x="1537606" y="1072074"/>
                </a:cubicBezTo>
                <a:cubicBezTo>
                  <a:pt x="1537606" y="961170"/>
                  <a:pt x="1616372" y="866110"/>
                  <a:pt x="1721393" y="844985"/>
                </a:cubicBezTo>
                <a:cubicBezTo>
                  <a:pt x="1721393" y="844985"/>
                  <a:pt x="1721393" y="844985"/>
                  <a:pt x="1721393" y="586208"/>
                </a:cubicBezTo>
                <a:cubicBezTo>
                  <a:pt x="1721393" y="586208"/>
                  <a:pt x="1721393" y="586208"/>
                  <a:pt x="1815912" y="586208"/>
                </a:cubicBezTo>
                <a:cubicBezTo>
                  <a:pt x="1815912" y="586208"/>
                  <a:pt x="1815912" y="586208"/>
                  <a:pt x="1815912" y="844985"/>
                </a:cubicBezTo>
                <a:cubicBezTo>
                  <a:pt x="1920933" y="866110"/>
                  <a:pt x="1999699" y="961170"/>
                  <a:pt x="1999699" y="1072074"/>
                </a:cubicBezTo>
                <a:cubicBezTo>
                  <a:pt x="1999699" y="1188260"/>
                  <a:pt x="1920933" y="1278040"/>
                  <a:pt x="1815912" y="1299164"/>
                </a:cubicBezTo>
                <a:cubicBezTo>
                  <a:pt x="1815912" y="1299164"/>
                  <a:pt x="1815912" y="1299164"/>
                  <a:pt x="1815912" y="1447036"/>
                </a:cubicBezTo>
                <a:cubicBezTo>
                  <a:pt x="1815912" y="1447036"/>
                  <a:pt x="1815912" y="1447036"/>
                  <a:pt x="1941937" y="1447036"/>
                </a:cubicBezTo>
                <a:cubicBezTo>
                  <a:pt x="1941937" y="1447036"/>
                  <a:pt x="1941937" y="1447036"/>
                  <a:pt x="1941937" y="1293883"/>
                </a:cubicBezTo>
                <a:cubicBezTo>
                  <a:pt x="1941937" y="1293883"/>
                  <a:pt x="1941937" y="1293883"/>
                  <a:pt x="2099469" y="1293883"/>
                </a:cubicBezTo>
                <a:cubicBezTo>
                  <a:pt x="2099469" y="1293883"/>
                  <a:pt x="2099469" y="1293883"/>
                  <a:pt x="2099469" y="1093199"/>
                </a:cubicBezTo>
                <a:cubicBezTo>
                  <a:pt x="2099469" y="1093199"/>
                  <a:pt x="2099469" y="1093199"/>
                  <a:pt x="2440788" y="1093199"/>
                </a:cubicBezTo>
                <a:cubicBezTo>
                  <a:pt x="2440788" y="1093199"/>
                  <a:pt x="2440788" y="1093199"/>
                  <a:pt x="2440788" y="517553"/>
                </a:cubicBezTo>
                <a:cubicBezTo>
                  <a:pt x="2440788" y="517553"/>
                  <a:pt x="2440788" y="517553"/>
                  <a:pt x="2897630" y="517553"/>
                </a:cubicBezTo>
                <a:cubicBezTo>
                  <a:pt x="2897630" y="517553"/>
                  <a:pt x="2897630" y="517553"/>
                  <a:pt x="2897630" y="1103761"/>
                </a:cubicBezTo>
                <a:cubicBezTo>
                  <a:pt x="2897630" y="1103761"/>
                  <a:pt x="2897630" y="1103761"/>
                  <a:pt x="3364974" y="1103761"/>
                </a:cubicBezTo>
                <a:cubicBezTo>
                  <a:pt x="3364974" y="1103761"/>
                  <a:pt x="3364974" y="1103761"/>
                  <a:pt x="3364974" y="739362"/>
                </a:cubicBezTo>
                <a:cubicBezTo>
                  <a:pt x="3364974" y="739362"/>
                  <a:pt x="3364974" y="739362"/>
                  <a:pt x="3879577" y="739362"/>
                </a:cubicBezTo>
                <a:cubicBezTo>
                  <a:pt x="3879577" y="739362"/>
                  <a:pt x="3879577" y="739362"/>
                  <a:pt x="3879577" y="1093199"/>
                </a:cubicBezTo>
                <a:cubicBezTo>
                  <a:pt x="3879577" y="1093199"/>
                  <a:pt x="3879577" y="1093199"/>
                  <a:pt x="4268157" y="1093199"/>
                </a:cubicBezTo>
                <a:cubicBezTo>
                  <a:pt x="4268157" y="1093199"/>
                  <a:pt x="4268157" y="1093199"/>
                  <a:pt x="4268157" y="924202"/>
                </a:cubicBezTo>
                <a:cubicBezTo>
                  <a:pt x="4268157" y="924202"/>
                  <a:pt x="4268157" y="924202"/>
                  <a:pt x="4530710" y="929483"/>
                </a:cubicBezTo>
                <a:cubicBezTo>
                  <a:pt x="4530710" y="929483"/>
                  <a:pt x="4530710" y="929483"/>
                  <a:pt x="4530710" y="781611"/>
                </a:cubicBezTo>
                <a:cubicBezTo>
                  <a:pt x="4530710" y="781611"/>
                  <a:pt x="4530710" y="781611"/>
                  <a:pt x="4798513" y="781611"/>
                </a:cubicBezTo>
                <a:cubicBezTo>
                  <a:pt x="4798513" y="781611"/>
                  <a:pt x="4798513" y="781611"/>
                  <a:pt x="4798513" y="918921"/>
                </a:cubicBezTo>
                <a:cubicBezTo>
                  <a:pt x="4798513" y="918921"/>
                  <a:pt x="4798513" y="918921"/>
                  <a:pt x="5055815" y="918921"/>
                </a:cubicBezTo>
                <a:cubicBezTo>
                  <a:pt x="5055815" y="918921"/>
                  <a:pt x="5055815" y="918921"/>
                  <a:pt x="5055815" y="765768"/>
                </a:cubicBezTo>
                <a:cubicBezTo>
                  <a:pt x="5055815" y="765768"/>
                  <a:pt x="5055815" y="765768"/>
                  <a:pt x="5307865" y="771049"/>
                </a:cubicBezTo>
                <a:cubicBezTo>
                  <a:pt x="5307865" y="771049"/>
                  <a:pt x="5307865" y="771049"/>
                  <a:pt x="53078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286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DB0ECD-F65B-48DE-891A-862D5ACE45DD}"/>
              </a:ext>
            </a:extLst>
          </p:cNvPr>
          <p:cNvSpPr/>
          <p:nvPr userDrawn="1"/>
        </p:nvSpPr>
        <p:spPr>
          <a:xfrm>
            <a:off x="0" y="6730111"/>
            <a:ext cx="12192000" cy="137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E7187E-67A8-49EF-8933-FEE04FEAF50C}"/>
              </a:ext>
            </a:extLst>
          </p:cNvPr>
          <p:cNvGrpSpPr/>
          <p:nvPr userDrawn="1"/>
        </p:nvGrpSpPr>
        <p:grpSpPr>
          <a:xfrm flipH="1">
            <a:off x="11178612" y="5759424"/>
            <a:ext cx="817770" cy="809183"/>
            <a:chOff x="3175" y="1588"/>
            <a:chExt cx="4686300" cy="4637087"/>
          </a:xfrm>
          <a:solidFill>
            <a:schemeClr val="accent1"/>
          </a:soli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1E0D8746-24E0-4548-8C4D-DD75A2E89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36672466-A780-459C-AE15-37398D2D6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29B98435-DD78-4523-A912-E2FFE0743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BBADD09-E087-4218-94AA-9A732C065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D29BA87-8A6B-454A-870A-0930CAD32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123A592A-5A52-4664-A9ED-ACB125838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81F600D-2C20-46EA-8051-63C37B9BE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99F243A-F661-4476-B974-A468A2C72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551C0F5B-D850-4F14-92ED-08B31C994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DB35BF1-FC37-43C1-B5CB-9E8BD46BA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4FA2821-2268-4EEC-BB62-C826BAA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16">
              <a:extLst>
                <a:ext uri="{FF2B5EF4-FFF2-40B4-BE49-F238E27FC236}">
                  <a16:creationId xmlns:a16="http://schemas.microsoft.com/office/drawing/2014/main" id="{CD9D3E4B-0D89-4DC9-9BF3-1825125DE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396BA03-71DB-4A9E-A491-CC50B3E01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9B117B3-FDE2-48F4-8E18-99B713916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4D15AB71-4C87-4F96-A6F1-334D55AA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id="{248F0BE9-E11B-4028-814F-E2A724D1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DEB11266-49E8-4D24-8542-C4A048AF0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D411A65D-2AF3-496C-83AD-506A50975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340303F8-CA51-4013-9A24-EEBF9EBC0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34F8A7A6-DC0C-48BD-AB47-EA5A934AB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96DEEB0A-E270-4DD9-9017-7926F8547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B5AAD273-90EB-45E1-9BBE-8741FDB77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8DF0AAEB-1341-4548-A29D-7A9DC2A17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2CC3CCCD-AA24-440F-A0BE-897C9281D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034501E6-BB13-484D-861F-D4CFA91A5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30">
              <a:extLst>
                <a:ext uri="{FF2B5EF4-FFF2-40B4-BE49-F238E27FC236}">
                  <a16:creationId xmlns:a16="http://schemas.microsoft.com/office/drawing/2014/main" id="{0D67A953-9F89-4360-9C0B-AD7C57905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59C6397-6B14-4BF1-939F-1CEBB2C9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086DEA11-5A0F-41A0-9E58-93A548D4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95EF28D8-427E-4E48-8227-A39E83E63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34">
              <a:extLst>
                <a:ext uri="{FF2B5EF4-FFF2-40B4-BE49-F238E27FC236}">
                  <a16:creationId xmlns:a16="http://schemas.microsoft.com/office/drawing/2014/main" id="{8AB2938F-B634-4E8A-B393-1E4DB0460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35">
              <a:extLst>
                <a:ext uri="{FF2B5EF4-FFF2-40B4-BE49-F238E27FC236}">
                  <a16:creationId xmlns:a16="http://schemas.microsoft.com/office/drawing/2014/main" id="{7AC677A7-BB8A-491C-A45F-A59C133CF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BF19144-EB5A-46F2-A7B5-9BFF79F92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DE460ED-F9F1-4390-B1B1-E1F0AAB4F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A0875147-4462-4486-A8D9-B5FBD6147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F9D2850E-CADF-4A4F-9B9D-93A82DE33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FEEF3CDA-2F3C-4EF7-A0D3-8A4AA9FD7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41">
              <a:extLst>
                <a:ext uri="{FF2B5EF4-FFF2-40B4-BE49-F238E27FC236}">
                  <a16:creationId xmlns:a16="http://schemas.microsoft.com/office/drawing/2014/main" id="{3342AED6-93BC-4255-97D4-E231A10A4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5D5E12A5-7039-45EB-8E89-848972235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4E825686-FC6B-43A0-9C18-8B370A8D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44">
              <a:extLst>
                <a:ext uri="{FF2B5EF4-FFF2-40B4-BE49-F238E27FC236}">
                  <a16:creationId xmlns:a16="http://schemas.microsoft.com/office/drawing/2014/main" id="{571F6FA0-0ACD-47F0-A6EA-23366BF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3782179F-EDD5-45A3-AEBF-F5BC4E4E6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36C073D7-7EAF-488F-9E76-4B3037D0B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47">
              <a:extLst>
                <a:ext uri="{FF2B5EF4-FFF2-40B4-BE49-F238E27FC236}">
                  <a16:creationId xmlns:a16="http://schemas.microsoft.com/office/drawing/2014/main" id="{CEC5BC9B-46ED-4261-A6E9-E4203D254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48">
              <a:extLst>
                <a:ext uri="{FF2B5EF4-FFF2-40B4-BE49-F238E27FC236}">
                  <a16:creationId xmlns:a16="http://schemas.microsoft.com/office/drawing/2014/main" id="{3475CBE3-E77C-485B-8A25-FF8E3B7D9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8C3A17A5-6EF4-473C-863E-6500240DC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0063378E-9B99-4EA3-ACB8-B2242D59D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64A3ADE-6E13-4D56-BB2D-CA6A43E4E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52">
              <a:extLst>
                <a:ext uri="{FF2B5EF4-FFF2-40B4-BE49-F238E27FC236}">
                  <a16:creationId xmlns:a16="http://schemas.microsoft.com/office/drawing/2014/main" id="{DF6F7D2C-77EC-4870-9A63-A758BD09F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20DB3045-3E2E-4C75-ACDE-E0F938FF3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B9EFB335-10CA-4102-8059-BD9F952E0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55">
              <a:extLst>
                <a:ext uri="{FF2B5EF4-FFF2-40B4-BE49-F238E27FC236}">
                  <a16:creationId xmlns:a16="http://schemas.microsoft.com/office/drawing/2014/main" id="{0F3D9485-861F-4A13-84FC-B39976B47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530011E5-173C-43DE-8839-B1A6E99F9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38A46E3E-5647-4CC0-AD60-1BB327374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58">
              <a:extLst>
                <a:ext uri="{FF2B5EF4-FFF2-40B4-BE49-F238E27FC236}">
                  <a16:creationId xmlns:a16="http://schemas.microsoft.com/office/drawing/2014/main" id="{9528AC6C-7139-48C1-AB49-EC660854F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59">
              <a:extLst>
                <a:ext uri="{FF2B5EF4-FFF2-40B4-BE49-F238E27FC236}">
                  <a16:creationId xmlns:a16="http://schemas.microsoft.com/office/drawing/2014/main" id="{A94F4C58-E881-472F-830C-BCC516657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7DA10DC5-CC43-4070-9024-F49F7E85B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D8CD0BFC-6C12-40AE-B5C7-492CB2A5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CC1BB5F-BB0B-41AB-BB77-D7ECAD37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63">
              <a:extLst>
                <a:ext uri="{FF2B5EF4-FFF2-40B4-BE49-F238E27FC236}">
                  <a16:creationId xmlns:a16="http://schemas.microsoft.com/office/drawing/2014/main" id="{8B044195-3D8A-4717-A65B-411CBC1CC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99110873-6B02-4A29-B252-A6014B83A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536F628D-3077-400E-BB6E-77C2B335F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66">
              <a:extLst>
                <a:ext uri="{FF2B5EF4-FFF2-40B4-BE49-F238E27FC236}">
                  <a16:creationId xmlns:a16="http://schemas.microsoft.com/office/drawing/2014/main" id="{19EC0686-2643-4C52-9039-7BEB2A3F0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AF361B49-917E-40EF-A48C-E8A2C129F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F2386B9C-2A16-4947-A66F-111CBE3F9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69">
              <a:extLst>
                <a:ext uri="{FF2B5EF4-FFF2-40B4-BE49-F238E27FC236}">
                  <a16:creationId xmlns:a16="http://schemas.microsoft.com/office/drawing/2014/main" id="{89A66264-8C16-459D-8B6B-2F535825C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0F75974E-275A-463A-9F84-A7FE6C3B6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FB9D0761-B16F-466E-9440-D35C3836B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72">
              <a:extLst>
                <a:ext uri="{FF2B5EF4-FFF2-40B4-BE49-F238E27FC236}">
                  <a16:creationId xmlns:a16="http://schemas.microsoft.com/office/drawing/2014/main" id="{2F4DDCAA-8B21-40A7-A4F2-818DB7A5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73">
              <a:extLst>
                <a:ext uri="{FF2B5EF4-FFF2-40B4-BE49-F238E27FC236}">
                  <a16:creationId xmlns:a16="http://schemas.microsoft.com/office/drawing/2014/main" id="{FAE48D6E-6C59-4853-B04B-3EAC1422F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74">
              <a:extLst>
                <a:ext uri="{FF2B5EF4-FFF2-40B4-BE49-F238E27FC236}">
                  <a16:creationId xmlns:a16="http://schemas.microsoft.com/office/drawing/2014/main" id="{575E3495-B0B2-48FA-B96B-D03ECD98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864E45C2-270E-4612-A8F0-CB5A9F98D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058042BC-3CD5-4BC7-82F3-1D172ED8B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Rectangle 77">
              <a:extLst>
                <a:ext uri="{FF2B5EF4-FFF2-40B4-BE49-F238E27FC236}">
                  <a16:creationId xmlns:a16="http://schemas.microsoft.com/office/drawing/2014/main" id="{FAE0007D-318F-478E-8970-751B2005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5E03023-2AD3-4C51-94FE-E01ED6BED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301E4BA0-58B5-4D09-B28C-7562EB33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Rectangle 80">
              <a:extLst>
                <a:ext uri="{FF2B5EF4-FFF2-40B4-BE49-F238E27FC236}">
                  <a16:creationId xmlns:a16="http://schemas.microsoft.com/office/drawing/2014/main" id="{407B9C6A-DEF3-4DED-81FF-EEF028FEB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671FA83C-C481-4D7C-A0F1-DDA57AD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1BA1340D-632A-4776-B404-ECA74918E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Rectangle 83">
              <a:extLst>
                <a:ext uri="{FF2B5EF4-FFF2-40B4-BE49-F238E27FC236}">
                  <a16:creationId xmlns:a16="http://schemas.microsoft.com/office/drawing/2014/main" id="{414E7CCF-AFAE-4905-A104-FFE11AA51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5DD1C2FB-B8CA-4518-AE75-01A531FDD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2399D9C8-657F-4B1E-9CA4-F36CC465D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Rectangle 86">
              <a:extLst>
                <a:ext uri="{FF2B5EF4-FFF2-40B4-BE49-F238E27FC236}">
                  <a16:creationId xmlns:a16="http://schemas.microsoft.com/office/drawing/2014/main" id="{88B31E9C-FA66-48FE-A7E7-320928402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9E3C5DE0-3191-448B-B860-24FF051FB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58B0F1BA-54B2-4C66-BC47-5A58A2B2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Rectangle 89">
              <a:extLst>
                <a:ext uri="{FF2B5EF4-FFF2-40B4-BE49-F238E27FC236}">
                  <a16:creationId xmlns:a16="http://schemas.microsoft.com/office/drawing/2014/main" id="{0E9F846D-48E5-4C10-9945-09829F82D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AEB606BF-7785-4835-951E-2B9A4D37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347555F6-1022-4B04-AB6B-C73180680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92">
              <a:extLst>
                <a:ext uri="{FF2B5EF4-FFF2-40B4-BE49-F238E27FC236}">
                  <a16:creationId xmlns:a16="http://schemas.microsoft.com/office/drawing/2014/main" id="{C17C0340-E51A-4F17-848E-91F461BE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CB7564AF-0488-42C1-B10C-E3D26A118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EB558EA9-4E02-4D7F-8E10-2B43F8AB1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Rectangle 95">
              <a:extLst>
                <a:ext uri="{FF2B5EF4-FFF2-40B4-BE49-F238E27FC236}">
                  <a16:creationId xmlns:a16="http://schemas.microsoft.com/office/drawing/2014/main" id="{BD079FCF-B5FD-4C73-BBCB-3CA2565BD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72531B99-93E9-49EB-8BDB-598751A8A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655DD5EF-76F5-439C-A59F-D32BC7458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Rectangle 98">
              <a:extLst>
                <a:ext uri="{FF2B5EF4-FFF2-40B4-BE49-F238E27FC236}">
                  <a16:creationId xmlns:a16="http://schemas.microsoft.com/office/drawing/2014/main" id="{12614028-6637-4A32-9594-AD4AEBCA4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9">
              <a:extLst>
                <a:ext uri="{FF2B5EF4-FFF2-40B4-BE49-F238E27FC236}">
                  <a16:creationId xmlns:a16="http://schemas.microsoft.com/office/drawing/2014/main" id="{E5117DA5-34A5-4FF1-9582-E771FC0EC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00">
              <a:extLst>
                <a:ext uri="{FF2B5EF4-FFF2-40B4-BE49-F238E27FC236}">
                  <a16:creationId xmlns:a16="http://schemas.microsoft.com/office/drawing/2014/main" id="{11CF2F24-E201-437D-8619-2CD4AE17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01">
              <a:extLst>
                <a:ext uri="{FF2B5EF4-FFF2-40B4-BE49-F238E27FC236}">
                  <a16:creationId xmlns:a16="http://schemas.microsoft.com/office/drawing/2014/main" id="{F1214A04-D28B-472F-BD56-BD1F9E422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102">
              <a:extLst>
                <a:ext uri="{FF2B5EF4-FFF2-40B4-BE49-F238E27FC236}">
                  <a16:creationId xmlns:a16="http://schemas.microsoft.com/office/drawing/2014/main" id="{EF1A0428-1375-40F8-949D-73BF9D67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03">
              <a:extLst>
                <a:ext uri="{FF2B5EF4-FFF2-40B4-BE49-F238E27FC236}">
                  <a16:creationId xmlns:a16="http://schemas.microsoft.com/office/drawing/2014/main" id="{5D2D8534-2FF4-4623-AEA6-7908FE311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104">
              <a:extLst>
                <a:ext uri="{FF2B5EF4-FFF2-40B4-BE49-F238E27FC236}">
                  <a16:creationId xmlns:a16="http://schemas.microsoft.com/office/drawing/2014/main" id="{5BB9E17A-220B-48A2-8F0E-FCBDAE589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105">
              <a:extLst>
                <a:ext uri="{FF2B5EF4-FFF2-40B4-BE49-F238E27FC236}">
                  <a16:creationId xmlns:a16="http://schemas.microsoft.com/office/drawing/2014/main" id="{9A0D611E-9F25-4C68-AAFB-2130AD47F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106">
              <a:extLst>
                <a:ext uri="{FF2B5EF4-FFF2-40B4-BE49-F238E27FC236}">
                  <a16:creationId xmlns:a16="http://schemas.microsoft.com/office/drawing/2014/main" id="{07EB0736-3617-4F98-AE1E-BC2A4952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Rectangle 107">
              <a:extLst>
                <a:ext uri="{FF2B5EF4-FFF2-40B4-BE49-F238E27FC236}">
                  <a16:creationId xmlns:a16="http://schemas.microsoft.com/office/drawing/2014/main" id="{F4D90D66-0E3B-4BC2-8FA3-D98C67D2C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8">
              <a:extLst>
                <a:ext uri="{FF2B5EF4-FFF2-40B4-BE49-F238E27FC236}">
                  <a16:creationId xmlns:a16="http://schemas.microsoft.com/office/drawing/2014/main" id="{2AFD7427-6FA0-4B03-8EAE-D3FD2BFF9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109">
              <a:extLst>
                <a:ext uri="{FF2B5EF4-FFF2-40B4-BE49-F238E27FC236}">
                  <a16:creationId xmlns:a16="http://schemas.microsoft.com/office/drawing/2014/main" id="{95F0ABD9-F98C-47DA-B6CB-750AF10E6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110">
              <a:extLst>
                <a:ext uri="{FF2B5EF4-FFF2-40B4-BE49-F238E27FC236}">
                  <a16:creationId xmlns:a16="http://schemas.microsoft.com/office/drawing/2014/main" id="{2B777433-D91C-45E4-8FBB-080911726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11">
              <a:extLst>
                <a:ext uri="{FF2B5EF4-FFF2-40B4-BE49-F238E27FC236}">
                  <a16:creationId xmlns:a16="http://schemas.microsoft.com/office/drawing/2014/main" id="{0F5EA16B-9564-44E4-A852-2B340A549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12">
              <a:extLst>
                <a:ext uri="{FF2B5EF4-FFF2-40B4-BE49-F238E27FC236}">
                  <a16:creationId xmlns:a16="http://schemas.microsoft.com/office/drawing/2014/main" id="{0C6CD059-A68A-4255-8A29-C3948126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13">
              <a:extLst>
                <a:ext uri="{FF2B5EF4-FFF2-40B4-BE49-F238E27FC236}">
                  <a16:creationId xmlns:a16="http://schemas.microsoft.com/office/drawing/2014/main" id="{0072BB92-886F-463B-A076-69C8D35E2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6E9DC577-21E3-4D66-9993-7CD62B5B7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59728FCC-2F04-49FD-807F-0BE902EEF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16">
              <a:extLst>
                <a:ext uri="{FF2B5EF4-FFF2-40B4-BE49-F238E27FC236}">
                  <a16:creationId xmlns:a16="http://schemas.microsoft.com/office/drawing/2014/main" id="{44A1446D-B918-4420-A459-561387150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Rectangle 117">
              <a:extLst>
                <a:ext uri="{FF2B5EF4-FFF2-40B4-BE49-F238E27FC236}">
                  <a16:creationId xmlns:a16="http://schemas.microsoft.com/office/drawing/2014/main" id="{AADC5436-87CD-48D8-ACF7-3E0F37A16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8">
              <a:extLst>
                <a:ext uri="{FF2B5EF4-FFF2-40B4-BE49-F238E27FC236}">
                  <a16:creationId xmlns:a16="http://schemas.microsoft.com/office/drawing/2014/main" id="{4D0E9D2F-48DC-48D3-8FE4-07713550F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9">
              <a:extLst>
                <a:ext uri="{FF2B5EF4-FFF2-40B4-BE49-F238E27FC236}">
                  <a16:creationId xmlns:a16="http://schemas.microsoft.com/office/drawing/2014/main" id="{A472EDF8-7731-48DE-935E-DE77A1DE8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Rectangle 120">
              <a:extLst>
                <a:ext uri="{FF2B5EF4-FFF2-40B4-BE49-F238E27FC236}">
                  <a16:creationId xmlns:a16="http://schemas.microsoft.com/office/drawing/2014/main" id="{3A8ADDFA-5CBA-4993-969B-B1CE9ED62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21">
              <a:extLst>
                <a:ext uri="{FF2B5EF4-FFF2-40B4-BE49-F238E27FC236}">
                  <a16:creationId xmlns:a16="http://schemas.microsoft.com/office/drawing/2014/main" id="{D1C253EF-87ED-4D24-9DC3-88D4215B9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22">
              <a:extLst>
                <a:ext uri="{FF2B5EF4-FFF2-40B4-BE49-F238E27FC236}">
                  <a16:creationId xmlns:a16="http://schemas.microsoft.com/office/drawing/2014/main" id="{062AEF8F-7618-4714-B045-047397A16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Rectangle 123">
              <a:extLst>
                <a:ext uri="{FF2B5EF4-FFF2-40B4-BE49-F238E27FC236}">
                  <a16:creationId xmlns:a16="http://schemas.microsoft.com/office/drawing/2014/main" id="{542FD34D-2296-4664-B4FE-5BB075772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Rectangle 124">
              <a:extLst>
                <a:ext uri="{FF2B5EF4-FFF2-40B4-BE49-F238E27FC236}">
                  <a16:creationId xmlns:a16="http://schemas.microsoft.com/office/drawing/2014/main" id="{26A8FEB6-3DAC-421A-BC90-006925DFF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25">
              <a:extLst>
                <a:ext uri="{FF2B5EF4-FFF2-40B4-BE49-F238E27FC236}">
                  <a16:creationId xmlns:a16="http://schemas.microsoft.com/office/drawing/2014/main" id="{B6774275-A9EC-4A04-AE53-8A95FC522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B7AB3E-6B5F-42B3-9E57-8633EC06F9E0}"/>
              </a:ext>
            </a:extLst>
          </p:cNvPr>
          <p:cNvSpPr/>
          <p:nvPr userDrawn="1"/>
        </p:nvSpPr>
        <p:spPr>
          <a:xfrm>
            <a:off x="272952" y="287255"/>
            <a:ext cx="368489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AF7A862-2343-40B9-BBA2-62AB9F6250A3}"/>
              </a:ext>
            </a:extLst>
          </p:cNvPr>
          <p:cNvSpPr/>
          <p:nvPr userDrawn="1"/>
        </p:nvSpPr>
        <p:spPr>
          <a:xfrm>
            <a:off x="-4" y="287254"/>
            <a:ext cx="191071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137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776545" y="1872070"/>
            <a:ext cx="3326678" cy="3326678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0126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042BDB-2F8A-4632-BB44-DDEED52675C4}"/>
              </a:ext>
            </a:extLst>
          </p:cNvPr>
          <p:cNvSpPr/>
          <p:nvPr userDrawn="1"/>
        </p:nvSpPr>
        <p:spPr>
          <a:xfrm>
            <a:off x="5255664" y="3153398"/>
            <a:ext cx="6355221" cy="32461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88679" y="458495"/>
            <a:ext cx="9358626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92060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BCEFD9-B163-48A4-AE71-5462FF7934D4}"/>
              </a:ext>
            </a:extLst>
          </p:cNvPr>
          <p:cNvSpPr/>
          <p:nvPr userDrawn="1"/>
        </p:nvSpPr>
        <p:spPr>
          <a:xfrm>
            <a:off x="-1" y="828942"/>
            <a:ext cx="4862557" cy="1663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03221" y="-3827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1CC093B-6E45-4870-AFC9-7DA7E6943F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74835" y="1488113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869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893592F-B858-4F5A-87CA-4EFF7853544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1183602"/>
            <a:ext cx="3512321" cy="5470055"/>
          </a:xfrm>
          <a:custGeom>
            <a:avLst/>
            <a:gdLst>
              <a:gd name="connsiteX0" fmla="*/ 0 w 2828662"/>
              <a:gd name="connsiteY0" fmla="*/ 0 h 4405331"/>
              <a:gd name="connsiteX1" fmla="*/ 2828662 w 2828662"/>
              <a:gd name="connsiteY1" fmla="*/ 2202666 h 4405331"/>
              <a:gd name="connsiteX2" fmla="*/ 0 w 2828662"/>
              <a:gd name="connsiteY2" fmla="*/ 4405331 h 440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8662" h="4405331">
                <a:moveTo>
                  <a:pt x="0" y="0"/>
                </a:moveTo>
                <a:lnTo>
                  <a:pt x="2828662" y="2202666"/>
                </a:lnTo>
                <a:lnTo>
                  <a:pt x="0" y="44053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2B7F1F1-7576-43C8-8B02-8D9D6595C6B6}"/>
              </a:ext>
            </a:extLst>
          </p:cNvPr>
          <p:cNvSpPr/>
          <p:nvPr userDrawn="1"/>
        </p:nvSpPr>
        <p:spPr>
          <a:xfrm rot="2283856">
            <a:off x="-1145000" y="3273775"/>
            <a:ext cx="9041918" cy="507660"/>
          </a:xfrm>
          <a:custGeom>
            <a:avLst/>
            <a:gdLst>
              <a:gd name="connsiteX0" fmla="*/ 0 w 8508719"/>
              <a:gd name="connsiteY0" fmla="*/ 0 h 507660"/>
              <a:gd name="connsiteX1" fmla="*/ 8508719 w 8508719"/>
              <a:gd name="connsiteY1" fmla="*/ 0 h 507660"/>
              <a:gd name="connsiteX2" fmla="*/ 8382750 w 8508719"/>
              <a:gd name="connsiteY2" fmla="*/ 507660 h 507660"/>
              <a:gd name="connsiteX3" fmla="*/ 397545 w 8508719"/>
              <a:gd name="connsiteY3" fmla="*/ 507660 h 50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8719" h="507660">
                <a:moveTo>
                  <a:pt x="0" y="0"/>
                </a:moveTo>
                <a:lnTo>
                  <a:pt x="8508719" y="0"/>
                </a:lnTo>
                <a:lnTo>
                  <a:pt x="8382750" y="507660"/>
                </a:lnTo>
                <a:lnTo>
                  <a:pt x="397545" y="5076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8039C2-E1B0-4E55-85AC-2B71B79D8AE6}"/>
              </a:ext>
            </a:extLst>
          </p:cNvPr>
          <p:cNvSpPr/>
          <p:nvPr userDrawn="1"/>
        </p:nvSpPr>
        <p:spPr>
          <a:xfrm rot="19320000">
            <a:off x="6359981" y="2723208"/>
            <a:ext cx="7218431" cy="2018306"/>
          </a:xfrm>
          <a:custGeom>
            <a:avLst/>
            <a:gdLst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0 w 7218431"/>
              <a:gd name="connsiteY2" fmla="*/ 2018306 h 2018306"/>
              <a:gd name="connsiteX3" fmla="*/ 0 w 7218431"/>
              <a:gd name="connsiteY3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3423 w 7218431"/>
              <a:gd name="connsiteY2" fmla="*/ 2014099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1951 w 7218431"/>
              <a:gd name="connsiteY2" fmla="*/ 2002104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431" h="2018306">
                <a:moveTo>
                  <a:pt x="7218431" y="0"/>
                </a:moveTo>
                <a:lnTo>
                  <a:pt x="5641558" y="2018306"/>
                </a:lnTo>
                <a:lnTo>
                  <a:pt x="131951" y="2002104"/>
                </a:lnTo>
                <a:lnTo>
                  <a:pt x="0" y="0"/>
                </a:lnTo>
                <a:lnTo>
                  <a:pt x="721843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CC73BDD-47B2-4716-B34E-A2A208CF0460}"/>
              </a:ext>
            </a:extLst>
          </p:cNvPr>
          <p:cNvSpPr/>
          <p:nvPr userDrawn="1"/>
        </p:nvSpPr>
        <p:spPr>
          <a:xfrm rot="2283856">
            <a:off x="-1281243" y="3125602"/>
            <a:ext cx="10430561" cy="457200"/>
          </a:xfrm>
          <a:custGeom>
            <a:avLst/>
            <a:gdLst>
              <a:gd name="connsiteX0" fmla="*/ 0 w 9464629"/>
              <a:gd name="connsiteY0" fmla="*/ 0 h 457200"/>
              <a:gd name="connsiteX1" fmla="*/ 9464629 w 9464629"/>
              <a:gd name="connsiteY1" fmla="*/ 0 h 457200"/>
              <a:gd name="connsiteX2" fmla="*/ 9464629 w 9464629"/>
              <a:gd name="connsiteY2" fmla="*/ 19238 h 457200"/>
              <a:gd name="connsiteX3" fmla="*/ 9355955 w 9464629"/>
              <a:gd name="connsiteY3" fmla="*/ 457200 h 457200"/>
              <a:gd name="connsiteX4" fmla="*/ 358030 w 9464629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4629" h="457200">
                <a:moveTo>
                  <a:pt x="0" y="0"/>
                </a:moveTo>
                <a:lnTo>
                  <a:pt x="9464629" y="0"/>
                </a:lnTo>
                <a:lnTo>
                  <a:pt x="9464629" y="19238"/>
                </a:lnTo>
                <a:lnTo>
                  <a:pt x="9355955" y="457200"/>
                </a:lnTo>
                <a:lnTo>
                  <a:pt x="358030" y="457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-1" y="0"/>
            <a:ext cx="12209257" cy="5122817"/>
          </a:xfrm>
          <a:custGeom>
            <a:avLst/>
            <a:gdLst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6557555 w 13115109"/>
              <a:gd name="connsiteY3" fmla="*/ 10245634 h 10245634"/>
              <a:gd name="connsiteX4" fmla="*/ 0 w 13115109"/>
              <a:gd name="connsiteY4" fmla="*/ 5122817 h 10245634"/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12187881 w 13115109"/>
              <a:gd name="connsiteY3" fmla="*/ 5839509 h 10245634"/>
              <a:gd name="connsiteX4" fmla="*/ 6557555 w 13115109"/>
              <a:gd name="connsiteY4" fmla="*/ 10245634 h 10245634"/>
              <a:gd name="connsiteX5" fmla="*/ 0 w 13115109"/>
              <a:gd name="connsiteY5" fmla="*/ 5122817 h 10245634"/>
              <a:gd name="connsiteX0" fmla="*/ 0 w 13115109"/>
              <a:gd name="connsiteY0" fmla="*/ 5196957 h 10319774"/>
              <a:gd name="connsiteX1" fmla="*/ 6483415 w 13115109"/>
              <a:gd name="connsiteY1" fmla="*/ 0 h 10319774"/>
              <a:gd name="connsiteX2" fmla="*/ 13115109 w 13115109"/>
              <a:gd name="connsiteY2" fmla="*/ 5196957 h 10319774"/>
              <a:gd name="connsiteX3" fmla="*/ 12187881 w 13115109"/>
              <a:gd name="connsiteY3" fmla="*/ 5913649 h 10319774"/>
              <a:gd name="connsiteX4" fmla="*/ 6557555 w 13115109"/>
              <a:gd name="connsiteY4" fmla="*/ 10319774 h 10319774"/>
              <a:gd name="connsiteX5" fmla="*/ 0 w 13115109"/>
              <a:gd name="connsiteY5" fmla="*/ 5196957 h 10319774"/>
              <a:gd name="connsiteX0" fmla="*/ 0 w 13115109"/>
              <a:gd name="connsiteY0" fmla="*/ 0 h 5122817"/>
              <a:gd name="connsiteX1" fmla="*/ 13115109 w 13115109"/>
              <a:gd name="connsiteY1" fmla="*/ 0 h 5122817"/>
              <a:gd name="connsiteX2" fmla="*/ 12187881 w 13115109"/>
              <a:gd name="connsiteY2" fmla="*/ 716692 h 5122817"/>
              <a:gd name="connsiteX3" fmla="*/ 6557555 w 13115109"/>
              <a:gd name="connsiteY3" fmla="*/ 5122817 h 5122817"/>
              <a:gd name="connsiteX4" fmla="*/ 0 w 13115109"/>
              <a:gd name="connsiteY4" fmla="*/ 0 h 5122817"/>
              <a:gd name="connsiteX0" fmla="*/ 0 w 12200709"/>
              <a:gd name="connsiteY0" fmla="*/ 0 h 5122817"/>
              <a:gd name="connsiteX1" fmla="*/ 12200709 w 12200709"/>
              <a:gd name="connsiteY1" fmla="*/ 42729 h 5122817"/>
              <a:gd name="connsiteX2" fmla="*/ 12187881 w 12200709"/>
              <a:gd name="connsiteY2" fmla="*/ 716692 h 5122817"/>
              <a:gd name="connsiteX3" fmla="*/ 6557555 w 12200709"/>
              <a:gd name="connsiteY3" fmla="*/ 5122817 h 5122817"/>
              <a:gd name="connsiteX4" fmla="*/ 0 w 12200709"/>
              <a:gd name="connsiteY4" fmla="*/ 0 h 5122817"/>
              <a:gd name="connsiteX0" fmla="*/ 0 w 12192164"/>
              <a:gd name="connsiteY0" fmla="*/ 17092 h 5139909"/>
              <a:gd name="connsiteX1" fmla="*/ 12192164 w 12192164"/>
              <a:gd name="connsiteY1" fmla="*/ 0 h 5139909"/>
              <a:gd name="connsiteX2" fmla="*/ 12187881 w 12192164"/>
              <a:gd name="connsiteY2" fmla="*/ 733784 h 5139909"/>
              <a:gd name="connsiteX3" fmla="*/ 6557555 w 12192164"/>
              <a:gd name="connsiteY3" fmla="*/ 5139909 h 5139909"/>
              <a:gd name="connsiteX4" fmla="*/ 0 w 12192164"/>
              <a:gd name="connsiteY4" fmla="*/ 17092 h 5139909"/>
              <a:gd name="connsiteX0" fmla="*/ 0 w 12188071"/>
              <a:gd name="connsiteY0" fmla="*/ 0 h 5122817"/>
              <a:gd name="connsiteX1" fmla="*/ 12183619 w 12188071"/>
              <a:gd name="connsiteY1" fmla="*/ 0 h 5122817"/>
              <a:gd name="connsiteX2" fmla="*/ 12187881 w 12188071"/>
              <a:gd name="connsiteY2" fmla="*/ 716692 h 5122817"/>
              <a:gd name="connsiteX3" fmla="*/ 6557555 w 12188071"/>
              <a:gd name="connsiteY3" fmla="*/ 5122817 h 5122817"/>
              <a:gd name="connsiteX4" fmla="*/ 0 w 12188071"/>
              <a:gd name="connsiteY4" fmla="*/ 0 h 5122817"/>
              <a:gd name="connsiteX0" fmla="*/ 0 w 12209257"/>
              <a:gd name="connsiteY0" fmla="*/ 0 h 5122817"/>
              <a:gd name="connsiteX1" fmla="*/ 12209257 w 12209257"/>
              <a:gd name="connsiteY1" fmla="*/ 0 h 5122817"/>
              <a:gd name="connsiteX2" fmla="*/ 12187881 w 12209257"/>
              <a:gd name="connsiteY2" fmla="*/ 716692 h 5122817"/>
              <a:gd name="connsiteX3" fmla="*/ 6557555 w 12209257"/>
              <a:gd name="connsiteY3" fmla="*/ 5122817 h 5122817"/>
              <a:gd name="connsiteX4" fmla="*/ 0 w 12209257"/>
              <a:gd name="connsiteY4" fmla="*/ 0 h 5122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257" h="5122817">
                <a:moveTo>
                  <a:pt x="0" y="0"/>
                </a:moveTo>
                <a:lnTo>
                  <a:pt x="12209257" y="0"/>
                </a:lnTo>
                <a:cubicBezTo>
                  <a:pt x="12207829" y="244595"/>
                  <a:pt x="12189309" y="472097"/>
                  <a:pt x="12187881" y="716692"/>
                </a:cubicBezTo>
                <a:lnTo>
                  <a:pt x="6557555" y="51228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56652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31F48C-B68C-4AA3-A327-D4E232CCC4D2}"/>
              </a:ext>
            </a:extLst>
          </p:cNvPr>
          <p:cNvSpPr/>
          <p:nvPr userDrawn="1"/>
        </p:nvSpPr>
        <p:spPr>
          <a:xfrm>
            <a:off x="7570177" y="551723"/>
            <a:ext cx="3436232" cy="5152744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87D57F6-B3F3-4B57-BA8C-5AE6983ACFC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972300" y="1144427"/>
            <a:ext cx="3436232" cy="51527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56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DBA1EF6-0120-4FD9-94E5-779BB393F89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0569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C104F0A-ED0B-4B03-BB73-35F8EF9C879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615156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D72AD60-8A2A-4487-9377-E72F5DAF959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2462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5BC6D7C-2CF0-49D1-A2B8-C1EFBA0121D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034358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E2B474-D042-4F01-B278-52778C725B39}"/>
              </a:ext>
            </a:extLst>
          </p:cNvPr>
          <p:cNvSpPr/>
          <p:nvPr userDrawn="1"/>
        </p:nvSpPr>
        <p:spPr>
          <a:xfrm>
            <a:off x="905691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75FD73-E0B7-46DB-A8A2-DB3BEABFDC72}"/>
              </a:ext>
            </a:extLst>
          </p:cNvPr>
          <p:cNvSpPr/>
          <p:nvPr userDrawn="1"/>
        </p:nvSpPr>
        <p:spPr>
          <a:xfrm>
            <a:off x="361517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D9A03F-A307-424B-822C-11AE6E934AEA}"/>
              </a:ext>
            </a:extLst>
          </p:cNvPr>
          <p:cNvSpPr/>
          <p:nvPr userDrawn="1"/>
        </p:nvSpPr>
        <p:spPr>
          <a:xfrm>
            <a:off x="6324642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D4969-EFAC-4D12-9E84-0A6976D2641B}"/>
              </a:ext>
            </a:extLst>
          </p:cNvPr>
          <p:cNvSpPr/>
          <p:nvPr userDrawn="1"/>
        </p:nvSpPr>
        <p:spPr>
          <a:xfrm>
            <a:off x="903410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4ECE345D-A446-47CA-92D2-945255192249}"/>
              </a:ext>
            </a:extLst>
          </p:cNvPr>
          <p:cNvSpPr/>
          <p:nvPr userDrawn="1"/>
        </p:nvSpPr>
        <p:spPr>
          <a:xfrm>
            <a:off x="905691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1F8A95E2-762C-4F80-A59C-0186AD9AB293}"/>
              </a:ext>
            </a:extLst>
          </p:cNvPr>
          <p:cNvSpPr/>
          <p:nvPr userDrawn="1"/>
        </p:nvSpPr>
        <p:spPr>
          <a:xfrm>
            <a:off x="361517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8EC859B7-B374-4919-872B-1599240455F5}"/>
              </a:ext>
            </a:extLst>
          </p:cNvPr>
          <p:cNvSpPr/>
          <p:nvPr userDrawn="1"/>
        </p:nvSpPr>
        <p:spPr>
          <a:xfrm>
            <a:off x="6324642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6A9C259D-41E4-4701-AC62-7C25AC824137}"/>
              </a:ext>
            </a:extLst>
          </p:cNvPr>
          <p:cNvSpPr/>
          <p:nvPr userDrawn="1"/>
        </p:nvSpPr>
        <p:spPr>
          <a:xfrm>
            <a:off x="903410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71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36012611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135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pPr defTabSz="914286"/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86"/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pPr defTabSz="914286"/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613364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6562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0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F0F9403A-8AFF-4B2B-B648-FF5CBFC9A8B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29" y="2"/>
            <a:ext cx="6657973" cy="6857999"/>
          </a:xfrm>
          <a:custGeom>
            <a:avLst/>
            <a:gdLst>
              <a:gd name="connsiteX0" fmla="*/ 2362199 w 6657973"/>
              <a:gd name="connsiteY0" fmla="*/ 0 h 6857999"/>
              <a:gd name="connsiteX1" fmla="*/ 6657973 w 6657973"/>
              <a:gd name="connsiteY1" fmla="*/ 0 h 6857999"/>
              <a:gd name="connsiteX2" fmla="*/ 6657973 w 6657973"/>
              <a:gd name="connsiteY2" fmla="*/ 3630706 h 6857999"/>
              <a:gd name="connsiteX3" fmla="*/ 6657972 w 6657973"/>
              <a:gd name="connsiteY3" fmla="*/ 6857999 h 6857999"/>
              <a:gd name="connsiteX4" fmla="*/ 2362198 w 6657973"/>
              <a:gd name="connsiteY4" fmla="*/ 6857999 h 6857999"/>
              <a:gd name="connsiteX5" fmla="*/ 2362198 w 6657973"/>
              <a:gd name="connsiteY5" fmla="*/ 6857999 h 6857999"/>
              <a:gd name="connsiteX6" fmla="*/ 0 w 6657973"/>
              <a:gd name="connsiteY6" fmla="*/ 34385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7973" h="6857999">
                <a:moveTo>
                  <a:pt x="2362199" y="0"/>
                </a:moveTo>
                <a:lnTo>
                  <a:pt x="6657973" y="0"/>
                </a:lnTo>
                <a:lnTo>
                  <a:pt x="6657973" y="3630706"/>
                </a:lnTo>
                <a:lnTo>
                  <a:pt x="6657972" y="6857999"/>
                </a:lnTo>
                <a:lnTo>
                  <a:pt x="2362198" y="6857999"/>
                </a:lnTo>
                <a:lnTo>
                  <a:pt x="2362198" y="6857999"/>
                </a:lnTo>
                <a:lnTo>
                  <a:pt x="0" y="3438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3734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BC0FA2A0-2070-4162-B90B-85498321A141}"/>
              </a:ext>
            </a:extLst>
          </p:cNvPr>
          <p:cNvSpPr/>
          <p:nvPr userDrawn="1"/>
        </p:nvSpPr>
        <p:spPr>
          <a:xfrm>
            <a:off x="5895975" y="0"/>
            <a:ext cx="5979207" cy="6858000"/>
          </a:xfrm>
          <a:custGeom>
            <a:avLst/>
            <a:gdLst>
              <a:gd name="connsiteX0" fmla="*/ 102129 w 5979207"/>
              <a:gd name="connsiteY0" fmla="*/ 0 h 6858000"/>
              <a:gd name="connsiteX1" fmla="*/ 2568591 w 5979207"/>
              <a:gd name="connsiteY1" fmla="*/ 0 h 6858000"/>
              <a:gd name="connsiteX2" fmla="*/ 3429043 w 5979207"/>
              <a:gd name="connsiteY2" fmla="*/ 1911463 h 6858000"/>
              <a:gd name="connsiteX3" fmla="*/ 4432480 w 5979207"/>
              <a:gd name="connsiteY3" fmla="*/ 0 h 6858000"/>
              <a:gd name="connsiteX4" fmla="*/ 5979207 w 5979207"/>
              <a:gd name="connsiteY4" fmla="*/ 0 h 6858000"/>
              <a:gd name="connsiteX5" fmla="*/ 5979207 w 5979207"/>
              <a:gd name="connsiteY5" fmla="*/ 1317813 h 6858000"/>
              <a:gd name="connsiteX6" fmla="*/ 4875315 w 5979207"/>
              <a:gd name="connsiteY6" fmla="*/ 3267558 h 6858000"/>
              <a:gd name="connsiteX7" fmla="*/ 5979207 w 5979207"/>
              <a:gd name="connsiteY7" fmla="*/ 5266500 h 6858000"/>
              <a:gd name="connsiteX8" fmla="*/ 5979207 w 5979207"/>
              <a:gd name="connsiteY8" fmla="*/ 6858000 h 6858000"/>
              <a:gd name="connsiteX9" fmla="*/ 4432480 w 5979207"/>
              <a:gd name="connsiteY9" fmla="*/ 6858000 h 6858000"/>
              <a:gd name="connsiteX10" fmla="*/ 3429043 w 5979207"/>
              <a:gd name="connsiteY10" fmla="*/ 4649491 h 6858000"/>
              <a:gd name="connsiteX11" fmla="*/ 2251989 w 5979207"/>
              <a:gd name="connsiteY11" fmla="*/ 6858000 h 6858000"/>
              <a:gd name="connsiteX12" fmla="*/ 0 w 5979207"/>
              <a:gd name="connsiteY12" fmla="*/ 6858000 h 6858000"/>
              <a:gd name="connsiteX13" fmla="*/ 1969690 w 5979207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79207" h="6858000">
                <a:moveTo>
                  <a:pt x="102129" y="0"/>
                </a:moveTo>
                <a:lnTo>
                  <a:pt x="2568591" y="0"/>
                </a:lnTo>
                <a:lnTo>
                  <a:pt x="3429043" y="1911463"/>
                </a:lnTo>
                <a:lnTo>
                  <a:pt x="4432480" y="0"/>
                </a:lnTo>
                <a:lnTo>
                  <a:pt x="5979207" y="0"/>
                </a:lnTo>
                <a:lnTo>
                  <a:pt x="5979207" y="1317813"/>
                </a:lnTo>
                <a:lnTo>
                  <a:pt x="4875315" y="3267558"/>
                </a:lnTo>
                <a:lnTo>
                  <a:pt x="5979207" y="5266500"/>
                </a:lnTo>
                <a:lnTo>
                  <a:pt x="5979207" y="6858000"/>
                </a:lnTo>
                <a:lnTo>
                  <a:pt x="4432480" y="6858000"/>
                </a:lnTo>
                <a:lnTo>
                  <a:pt x="3429043" y="4649491"/>
                </a:lnTo>
                <a:lnTo>
                  <a:pt x="2251989" y="6858000"/>
                </a:lnTo>
                <a:lnTo>
                  <a:pt x="0" y="6858000"/>
                </a:lnTo>
                <a:lnTo>
                  <a:pt x="1969690" y="32675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B5410258-795E-46FD-86D0-616F7BF2BB04}"/>
              </a:ext>
            </a:extLst>
          </p:cNvPr>
          <p:cNvSpPr/>
          <p:nvPr userDrawn="1"/>
        </p:nvSpPr>
        <p:spPr>
          <a:xfrm>
            <a:off x="6054384" y="0"/>
            <a:ext cx="5979207" cy="6858000"/>
          </a:xfrm>
          <a:custGeom>
            <a:avLst/>
            <a:gdLst>
              <a:gd name="connsiteX0" fmla="*/ 102129 w 5979207"/>
              <a:gd name="connsiteY0" fmla="*/ 0 h 6858000"/>
              <a:gd name="connsiteX1" fmla="*/ 2568591 w 5979207"/>
              <a:gd name="connsiteY1" fmla="*/ 0 h 6858000"/>
              <a:gd name="connsiteX2" fmla="*/ 3429043 w 5979207"/>
              <a:gd name="connsiteY2" fmla="*/ 1911463 h 6858000"/>
              <a:gd name="connsiteX3" fmla="*/ 4432480 w 5979207"/>
              <a:gd name="connsiteY3" fmla="*/ 0 h 6858000"/>
              <a:gd name="connsiteX4" fmla="*/ 5979207 w 5979207"/>
              <a:gd name="connsiteY4" fmla="*/ 0 h 6858000"/>
              <a:gd name="connsiteX5" fmla="*/ 5979207 w 5979207"/>
              <a:gd name="connsiteY5" fmla="*/ 1317813 h 6858000"/>
              <a:gd name="connsiteX6" fmla="*/ 4875315 w 5979207"/>
              <a:gd name="connsiteY6" fmla="*/ 3267558 h 6858000"/>
              <a:gd name="connsiteX7" fmla="*/ 5979207 w 5979207"/>
              <a:gd name="connsiteY7" fmla="*/ 5266500 h 6858000"/>
              <a:gd name="connsiteX8" fmla="*/ 5979207 w 5979207"/>
              <a:gd name="connsiteY8" fmla="*/ 6858000 h 6858000"/>
              <a:gd name="connsiteX9" fmla="*/ 4432480 w 5979207"/>
              <a:gd name="connsiteY9" fmla="*/ 6858000 h 6858000"/>
              <a:gd name="connsiteX10" fmla="*/ 3429043 w 5979207"/>
              <a:gd name="connsiteY10" fmla="*/ 4649491 h 6858000"/>
              <a:gd name="connsiteX11" fmla="*/ 2251989 w 5979207"/>
              <a:gd name="connsiteY11" fmla="*/ 6858000 h 6858000"/>
              <a:gd name="connsiteX12" fmla="*/ 0 w 5979207"/>
              <a:gd name="connsiteY12" fmla="*/ 6858000 h 6858000"/>
              <a:gd name="connsiteX13" fmla="*/ 1969690 w 5979207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79207" h="6858000">
                <a:moveTo>
                  <a:pt x="102129" y="0"/>
                </a:moveTo>
                <a:lnTo>
                  <a:pt x="2568591" y="0"/>
                </a:lnTo>
                <a:lnTo>
                  <a:pt x="3429043" y="1911463"/>
                </a:lnTo>
                <a:lnTo>
                  <a:pt x="4432480" y="0"/>
                </a:lnTo>
                <a:lnTo>
                  <a:pt x="5979207" y="0"/>
                </a:lnTo>
                <a:lnTo>
                  <a:pt x="5979207" y="1317813"/>
                </a:lnTo>
                <a:lnTo>
                  <a:pt x="4875315" y="3267558"/>
                </a:lnTo>
                <a:lnTo>
                  <a:pt x="5979207" y="5266500"/>
                </a:lnTo>
                <a:lnTo>
                  <a:pt x="5979207" y="6858000"/>
                </a:lnTo>
                <a:lnTo>
                  <a:pt x="4432480" y="6858000"/>
                </a:lnTo>
                <a:lnTo>
                  <a:pt x="3429043" y="4649491"/>
                </a:lnTo>
                <a:lnTo>
                  <a:pt x="2251989" y="6858000"/>
                </a:lnTo>
                <a:lnTo>
                  <a:pt x="0" y="6858000"/>
                </a:lnTo>
                <a:lnTo>
                  <a:pt x="1969690" y="32675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8D51066F-07ED-45ED-AA6F-CCB56128CE2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212793" y="0"/>
            <a:ext cx="5979207" cy="6858000"/>
          </a:xfrm>
          <a:custGeom>
            <a:avLst/>
            <a:gdLst>
              <a:gd name="connsiteX0" fmla="*/ 94573 w 5536832"/>
              <a:gd name="connsiteY0" fmla="*/ 0 h 6858000"/>
              <a:gd name="connsiteX1" fmla="*/ 2378552 w 5536832"/>
              <a:gd name="connsiteY1" fmla="*/ 0 h 6858000"/>
              <a:gd name="connsiteX2" fmla="*/ 3175343 w 5536832"/>
              <a:gd name="connsiteY2" fmla="*/ 1911463 h 6858000"/>
              <a:gd name="connsiteX3" fmla="*/ 4104540 w 5536832"/>
              <a:gd name="connsiteY3" fmla="*/ 0 h 6858000"/>
              <a:gd name="connsiteX4" fmla="*/ 5536832 w 5536832"/>
              <a:gd name="connsiteY4" fmla="*/ 0 h 6858000"/>
              <a:gd name="connsiteX5" fmla="*/ 5536832 w 5536832"/>
              <a:gd name="connsiteY5" fmla="*/ 1317813 h 6858000"/>
              <a:gd name="connsiteX6" fmla="*/ 4514612 w 5536832"/>
              <a:gd name="connsiteY6" fmla="*/ 3267558 h 6858000"/>
              <a:gd name="connsiteX7" fmla="*/ 5536832 w 5536832"/>
              <a:gd name="connsiteY7" fmla="*/ 5266500 h 6858000"/>
              <a:gd name="connsiteX8" fmla="*/ 5536832 w 5536832"/>
              <a:gd name="connsiteY8" fmla="*/ 6858000 h 6858000"/>
              <a:gd name="connsiteX9" fmla="*/ 4104540 w 5536832"/>
              <a:gd name="connsiteY9" fmla="*/ 6858000 h 6858000"/>
              <a:gd name="connsiteX10" fmla="*/ 3175343 w 5536832"/>
              <a:gd name="connsiteY10" fmla="*/ 4649491 h 6858000"/>
              <a:gd name="connsiteX11" fmla="*/ 2085374 w 5536832"/>
              <a:gd name="connsiteY11" fmla="*/ 6858000 h 6858000"/>
              <a:gd name="connsiteX12" fmla="*/ 0 w 5536832"/>
              <a:gd name="connsiteY12" fmla="*/ 6858000 h 6858000"/>
              <a:gd name="connsiteX13" fmla="*/ 1823961 w 5536832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36832" h="6858000">
                <a:moveTo>
                  <a:pt x="94573" y="0"/>
                </a:moveTo>
                <a:lnTo>
                  <a:pt x="2378552" y="0"/>
                </a:lnTo>
                <a:lnTo>
                  <a:pt x="3175343" y="1911463"/>
                </a:lnTo>
                <a:lnTo>
                  <a:pt x="4104540" y="0"/>
                </a:lnTo>
                <a:lnTo>
                  <a:pt x="5536832" y="0"/>
                </a:lnTo>
                <a:lnTo>
                  <a:pt x="5536832" y="1317813"/>
                </a:lnTo>
                <a:lnTo>
                  <a:pt x="4514612" y="3267558"/>
                </a:lnTo>
                <a:lnTo>
                  <a:pt x="5536832" y="5266500"/>
                </a:lnTo>
                <a:lnTo>
                  <a:pt x="5536832" y="6858000"/>
                </a:lnTo>
                <a:lnTo>
                  <a:pt x="4104540" y="6858000"/>
                </a:lnTo>
                <a:lnTo>
                  <a:pt x="3175343" y="4649491"/>
                </a:lnTo>
                <a:lnTo>
                  <a:pt x="2085374" y="6858000"/>
                </a:lnTo>
                <a:lnTo>
                  <a:pt x="0" y="6858000"/>
                </a:lnTo>
                <a:lnTo>
                  <a:pt x="1823961" y="32675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67579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0458EB99-A808-4839-915D-3BFD0AD702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9565167" cy="6858000"/>
          </a:xfrm>
          <a:custGeom>
            <a:avLst/>
            <a:gdLst>
              <a:gd name="connsiteX0" fmla="*/ 4211004 w 9565167"/>
              <a:gd name="connsiteY0" fmla="*/ 4662000 h 6858000"/>
              <a:gd name="connsiteX1" fmla="*/ 6766795 w 9565167"/>
              <a:gd name="connsiteY1" fmla="*/ 4662000 h 6858000"/>
              <a:gd name="connsiteX2" fmla="*/ 5488899 w 9565167"/>
              <a:gd name="connsiteY2" fmla="*/ 6858000 h 6858000"/>
              <a:gd name="connsiteX3" fmla="*/ 1277895 w 9565167"/>
              <a:gd name="connsiteY3" fmla="*/ 4662000 h 6858000"/>
              <a:gd name="connsiteX4" fmla="*/ 2555790 w 9565167"/>
              <a:gd name="connsiteY4" fmla="*/ 6858000 h 6858000"/>
              <a:gd name="connsiteX5" fmla="*/ 0 w 9565167"/>
              <a:gd name="connsiteY5" fmla="*/ 6858000 h 6858000"/>
              <a:gd name="connsiteX6" fmla="*/ 0 w 9565167"/>
              <a:gd name="connsiteY6" fmla="*/ 6857998 h 6858000"/>
              <a:gd name="connsiteX7" fmla="*/ 1398185 w 9565167"/>
              <a:gd name="connsiteY7" fmla="*/ 4661999 h 6858000"/>
              <a:gd name="connsiteX8" fmla="*/ 4079756 w 9565167"/>
              <a:gd name="connsiteY8" fmla="*/ 4661999 h 6858000"/>
              <a:gd name="connsiteX9" fmla="*/ 5358618 w 9565167"/>
              <a:gd name="connsiteY9" fmla="*/ 6858000 h 6858000"/>
              <a:gd name="connsiteX10" fmla="*/ 2677050 w 9565167"/>
              <a:gd name="connsiteY10" fmla="*/ 6858000 h 6858000"/>
              <a:gd name="connsiteX11" fmla="*/ 6884031 w 9565167"/>
              <a:gd name="connsiteY11" fmla="*/ 4661998 h 6858000"/>
              <a:gd name="connsiteX12" fmla="*/ 9565167 w 9565167"/>
              <a:gd name="connsiteY12" fmla="*/ 4661998 h 6858000"/>
              <a:gd name="connsiteX13" fmla="*/ 8286303 w 9565167"/>
              <a:gd name="connsiteY13" fmla="*/ 6858000 h 6858000"/>
              <a:gd name="connsiteX14" fmla="*/ 5605167 w 9565167"/>
              <a:gd name="connsiteY14" fmla="*/ 6858000 h 6858000"/>
              <a:gd name="connsiteX15" fmla="*/ 5488901 w 9565167"/>
              <a:gd name="connsiteY15" fmla="*/ 2331000 h 6858000"/>
              <a:gd name="connsiteX16" fmla="*/ 6766796 w 9565167"/>
              <a:gd name="connsiteY16" fmla="*/ 4527000 h 6858000"/>
              <a:gd name="connsiteX17" fmla="*/ 4211005 w 9565167"/>
              <a:gd name="connsiteY17" fmla="*/ 4527000 h 6858000"/>
              <a:gd name="connsiteX18" fmla="*/ 0 w 9565167"/>
              <a:gd name="connsiteY18" fmla="*/ 2331000 h 6858000"/>
              <a:gd name="connsiteX19" fmla="*/ 2555791 w 9565167"/>
              <a:gd name="connsiteY19" fmla="*/ 2331000 h 6858000"/>
              <a:gd name="connsiteX20" fmla="*/ 1277895 w 9565167"/>
              <a:gd name="connsiteY20" fmla="*/ 4527000 h 6858000"/>
              <a:gd name="connsiteX21" fmla="*/ 2683508 w 9565167"/>
              <a:gd name="connsiteY21" fmla="*/ 2330999 h 6858000"/>
              <a:gd name="connsiteX22" fmla="*/ 5365076 w 9565167"/>
              <a:gd name="connsiteY22" fmla="*/ 2330999 h 6858000"/>
              <a:gd name="connsiteX23" fmla="*/ 4086214 w 9565167"/>
              <a:gd name="connsiteY23" fmla="*/ 4527001 h 6858000"/>
              <a:gd name="connsiteX24" fmla="*/ 1404644 w 9565167"/>
              <a:gd name="connsiteY24" fmla="*/ 4527001 h 6858000"/>
              <a:gd name="connsiteX25" fmla="*/ 4087182 w 9565167"/>
              <a:gd name="connsiteY25" fmla="*/ 1 h 6858000"/>
              <a:gd name="connsiteX26" fmla="*/ 5365076 w 9565167"/>
              <a:gd name="connsiteY26" fmla="*/ 2196000 h 6858000"/>
              <a:gd name="connsiteX27" fmla="*/ 2809287 w 9565167"/>
              <a:gd name="connsiteY27" fmla="*/ 2196000 h 6858000"/>
              <a:gd name="connsiteX28" fmla="*/ 1277896 w 9565167"/>
              <a:gd name="connsiteY28" fmla="*/ 1 h 6858000"/>
              <a:gd name="connsiteX29" fmla="*/ 2555792 w 9565167"/>
              <a:gd name="connsiteY29" fmla="*/ 2196000 h 6858000"/>
              <a:gd name="connsiteX30" fmla="*/ 0 w 9565167"/>
              <a:gd name="connsiteY30" fmla="*/ 2196000 h 6858000"/>
              <a:gd name="connsiteX31" fmla="*/ 4213927 w 9565167"/>
              <a:gd name="connsiteY31" fmla="*/ 0 h 6858000"/>
              <a:gd name="connsiteX32" fmla="*/ 6769718 w 9565167"/>
              <a:gd name="connsiteY32" fmla="*/ 0 h 6858000"/>
              <a:gd name="connsiteX33" fmla="*/ 5491822 w 9565167"/>
              <a:gd name="connsiteY33" fmla="*/ 2196000 h 6858000"/>
              <a:gd name="connsiteX34" fmla="*/ 1404644 w 9565167"/>
              <a:gd name="connsiteY34" fmla="*/ 0 h 6858000"/>
              <a:gd name="connsiteX35" fmla="*/ 3960434 w 9565167"/>
              <a:gd name="connsiteY35" fmla="*/ 0 h 6858000"/>
              <a:gd name="connsiteX36" fmla="*/ 2682539 w 9565167"/>
              <a:gd name="connsiteY36" fmla="*/ 2195999 h 6858000"/>
              <a:gd name="connsiteX37" fmla="*/ 0 w 9565167"/>
              <a:gd name="connsiteY37" fmla="*/ 0 h 6858000"/>
              <a:gd name="connsiteX38" fmla="*/ 1151146 w 9565167"/>
              <a:gd name="connsiteY38" fmla="*/ 0 h 6858000"/>
              <a:gd name="connsiteX39" fmla="*/ 0 w 9565167"/>
              <a:gd name="connsiteY39" fmla="*/ 1978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565167" h="6858000">
                <a:moveTo>
                  <a:pt x="4211004" y="4662000"/>
                </a:moveTo>
                <a:lnTo>
                  <a:pt x="6766795" y="4662000"/>
                </a:lnTo>
                <a:lnTo>
                  <a:pt x="5488899" y="6858000"/>
                </a:lnTo>
                <a:close/>
                <a:moveTo>
                  <a:pt x="1277895" y="4662000"/>
                </a:moveTo>
                <a:lnTo>
                  <a:pt x="2555790" y="6858000"/>
                </a:lnTo>
                <a:lnTo>
                  <a:pt x="0" y="6858000"/>
                </a:lnTo>
                <a:lnTo>
                  <a:pt x="0" y="6857998"/>
                </a:lnTo>
                <a:close/>
                <a:moveTo>
                  <a:pt x="1398185" y="4661999"/>
                </a:moveTo>
                <a:lnTo>
                  <a:pt x="4079756" y="4661999"/>
                </a:lnTo>
                <a:lnTo>
                  <a:pt x="5358618" y="6858000"/>
                </a:lnTo>
                <a:lnTo>
                  <a:pt x="2677050" y="6858000"/>
                </a:lnTo>
                <a:close/>
                <a:moveTo>
                  <a:pt x="6884031" y="4661998"/>
                </a:moveTo>
                <a:lnTo>
                  <a:pt x="9565167" y="4661998"/>
                </a:lnTo>
                <a:lnTo>
                  <a:pt x="8286303" y="6858000"/>
                </a:lnTo>
                <a:lnTo>
                  <a:pt x="5605167" y="6858000"/>
                </a:lnTo>
                <a:close/>
                <a:moveTo>
                  <a:pt x="5488901" y="2331000"/>
                </a:moveTo>
                <a:lnTo>
                  <a:pt x="6766796" y="4527000"/>
                </a:lnTo>
                <a:lnTo>
                  <a:pt x="4211005" y="4527000"/>
                </a:lnTo>
                <a:close/>
                <a:moveTo>
                  <a:pt x="0" y="2331000"/>
                </a:moveTo>
                <a:lnTo>
                  <a:pt x="2555791" y="2331000"/>
                </a:lnTo>
                <a:lnTo>
                  <a:pt x="1277895" y="4527000"/>
                </a:lnTo>
                <a:close/>
                <a:moveTo>
                  <a:pt x="2683508" y="2330999"/>
                </a:moveTo>
                <a:lnTo>
                  <a:pt x="5365076" y="2330999"/>
                </a:lnTo>
                <a:lnTo>
                  <a:pt x="4086214" y="4527001"/>
                </a:lnTo>
                <a:lnTo>
                  <a:pt x="1404644" y="4527001"/>
                </a:lnTo>
                <a:close/>
                <a:moveTo>
                  <a:pt x="4087182" y="1"/>
                </a:moveTo>
                <a:lnTo>
                  <a:pt x="5365076" y="2196000"/>
                </a:lnTo>
                <a:lnTo>
                  <a:pt x="2809287" y="2196000"/>
                </a:lnTo>
                <a:close/>
                <a:moveTo>
                  <a:pt x="1277896" y="1"/>
                </a:moveTo>
                <a:lnTo>
                  <a:pt x="2555792" y="2196000"/>
                </a:lnTo>
                <a:lnTo>
                  <a:pt x="0" y="2196000"/>
                </a:lnTo>
                <a:close/>
                <a:moveTo>
                  <a:pt x="4213927" y="0"/>
                </a:moveTo>
                <a:lnTo>
                  <a:pt x="6769718" y="0"/>
                </a:lnTo>
                <a:lnTo>
                  <a:pt x="5491822" y="2196000"/>
                </a:lnTo>
                <a:close/>
                <a:moveTo>
                  <a:pt x="1404644" y="0"/>
                </a:moveTo>
                <a:lnTo>
                  <a:pt x="3960434" y="0"/>
                </a:lnTo>
                <a:lnTo>
                  <a:pt x="2682539" y="2195999"/>
                </a:lnTo>
                <a:close/>
                <a:moveTo>
                  <a:pt x="0" y="0"/>
                </a:moveTo>
                <a:lnTo>
                  <a:pt x="1151146" y="0"/>
                </a:lnTo>
                <a:lnTo>
                  <a:pt x="0" y="19781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7573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30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30" y="1828803"/>
            <a:ext cx="10515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d-ID"/>
              <a:t>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76"/>
            <a:ext cx="2743200" cy="365125"/>
          </a:xfrm>
          <a:prstGeom prst="rect">
            <a:avLst/>
          </a:prstGeom>
        </p:spPr>
        <p:txBody>
          <a:bodyPr/>
          <a:lstStyle/>
          <a:p>
            <a:fld id="{7B2D3E9E-A95C-48F2-B4BF-A71542E0BE9A}" type="datetime1">
              <a:rPr lang="en-US" smtClean="0"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6" y="635637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9" y="6356376"/>
            <a:ext cx="274320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771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1" y="6356376"/>
            <a:ext cx="2743200" cy="365125"/>
          </a:xfrm>
          <a:prstGeom prst="rect">
            <a:avLst/>
          </a:prstGeom>
        </p:spPr>
        <p:txBody>
          <a:bodyPr/>
          <a:lstStyle/>
          <a:p>
            <a:fld id="{8DDF5F92-E675-4B36-9A60-69A962A68675}" type="datetime1">
              <a:rPr lang="en-US" smtClean="0"/>
              <a:t>2/24/2019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6" y="635637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7529" y="6356376"/>
            <a:ext cx="274320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87952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aman Isi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128000" cy="685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526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53413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aman Isi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128000" cy="685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35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3EC5CECA-2D3A-4680-9B49-752200DE467C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281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01047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8;p2"/>
          <p:cNvGrpSpPr/>
          <p:nvPr/>
        </p:nvGrpSpPr>
        <p:grpSpPr>
          <a:xfrm>
            <a:off x="2592306" y="-32"/>
            <a:ext cx="7006753" cy="6857567"/>
            <a:chOff x="1619672" y="548680"/>
            <a:chExt cx="5904568" cy="5778848"/>
          </a:xfrm>
        </p:grpSpPr>
        <p:sp>
          <p:nvSpPr>
            <p:cNvPr id="9" name="Google Shape;9;p2"/>
            <p:cNvSpPr/>
            <p:nvPr/>
          </p:nvSpPr>
          <p:spPr>
            <a:xfrm>
              <a:off x="2411760" y="1268760"/>
              <a:ext cx="4320600" cy="4320600"/>
            </a:xfrm>
            <a:prstGeom prst="ellipse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2"/>
            <p:cNvSpPr/>
            <p:nvPr/>
          </p:nvSpPr>
          <p:spPr>
            <a:xfrm>
              <a:off x="2483656" y="1340698"/>
              <a:ext cx="4176600" cy="4176600"/>
            </a:xfrm>
            <a:prstGeom prst="ellipse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" name="Google Shape;11;p2"/>
            <p:cNvCxnSpPr/>
            <p:nvPr/>
          </p:nvCxnSpPr>
          <p:spPr>
            <a:xfrm>
              <a:off x="4572000" y="548680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4572000" y="5607528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6732240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619672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15;p2"/>
            <p:cNvCxnSpPr/>
            <p:nvPr/>
          </p:nvCxnSpPr>
          <p:spPr>
            <a:xfrm rot="10800000" flipH="1">
              <a:off x="6156176" y="2378320"/>
              <a:ext cx="792000" cy="3306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" name="Google Shape;16;p2"/>
            <p:cNvCxnSpPr/>
            <p:nvPr/>
          </p:nvCxnSpPr>
          <p:spPr>
            <a:xfrm rot="10800000" flipH="1">
              <a:off x="5431496" y="1124832"/>
              <a:ext cx="432000" cy="792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3094136" y="1131624"/>
              <a:ext cx="613800" cy="7851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195736" y="2090992"/>
              <a:ext cx="898500" cy="4923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" name="Google Shape;19;p2"/>
            <p:cNvCxnSpPr/>
            <p:nvPr/>
          </p:nvCxnSpPr>
          <p:spPr>
            <a:xfrm rot="10800000" flipH="1">
              <a:off x="3180984" y="4941232"/>
              <a:ext cx="526800" cy="576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2"/>
            <p:cNvCxnSpPr/>
            <p:nvPr/>
          </p:nvCxnSpPr>
          <p:spPr>
            <a:xfrm rot="10800000" flipH="1">
              <a:off x="2456304" y="4329144"/>
              <a:ext cx="637800" cy="396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5979584" y="4142812"/>
              <a:ext cx="968700" cy="5103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5431496" y="4875464"/>
              <a:ext cx="490200" cy="732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2"/>
          <p:cNvSpPr txBox="1">
            <a:spLocks noGrp="1"/>
          </p:cNvSpPr>
          <p:nvPr>
            <p:ph type="title"/>
          </p:nvPr>
        </p:nvSpPr>
        <p:spPr>
          <a:xfrm>
            <a:off x="3582267" y="1970700"/>
            <a:ext cx="5018800" cy="1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3582367" y="3529900"/>
            <a:ext cx="50188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84719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Layout">
  <p:cSld name="Agenda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296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Layout">
  <p:cSld name="Section Break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4"/>
          <p:cNvGrpSpPr/>
          <p:nvPr/>
        </p:nvGrpSpPr>
        <p:grpSpPr>
          <a:xfrm>
            <a:off x="1255815" y="1659804"/>
            <a:ext cx="3591552" cy="3515081"/>
            <a:chOff x="1619672" y="548680"/>
            <a:chExt cx="5904568" cy="5778848"/>
          </a:xfrm>
        </p:grpSpPr>
        <p:sp>
          <p:nvSpPr>
            <p:cNvPr id="28" name="Google Shape;28;p4"/>
            <p:cNvSpPr/>
            <p:nvPr/>
          </p:nvSpPr>
          <p:spPr>
            <a:xfrm>
              <a:off x="2411760" y="1268760"/>
              <a:ext cx="4320600" cy="4320600"/>
            </a:xfrm>
            <a:prstGeom prst="ellipse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2483768" y="1340768"/>
              <a:ext cx="4176600" cy="41766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" name="Google Shape;30;p4"/>
            <p:cNvCxnSpPr/>
            <p:nvPr/>
          </p:nvCxnSpPr>
          <p:spPr>
            <a:xfrm>
              <a:off x="4572000" y="548680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" name="Google Shape;31;p4"/>
            <p:cNvCxnSpPr/>
            <p:nvPr/>
          </p:nvCxnSpPr>
          <p:spPr>
            <a:xfrm>
              <a:off x="4572000" y="5607528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" name="Google Shape;32;p4"/>
            <p:cNvCxnSpPr/>
            <p:nvPr/>
          </p:nvCxnSpPr>
          <p:spPr>
            <a:xfrm>
              <a:off x="6732240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3" name="Google Shape;33;p4"/>
            <p:cNvCxnSpPr/>
            <p:nvPr/>
          </p:nvCxnSpPr>
          <p:spPr>
            <a:xfrm>
              <a:off x="1619672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4" name="Google Shape;34;p4"/>
            <p:cNvCxnSpPr/>
            <p:nvPr/>
          </p:nvCxnSpPr>
          <p:spPr>
            <a:xfrm rot="10800000" flipH="1">
              <a:off x="6156176" y="2378320"/>
              <a:ext cx="792000" cy="3306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5" name="Google Shape;35;p4"/>
            <p:cNvCxnSpPr/>
            <p:nvPr/>
          </p:nvCxnSpPr>
          <p:spPr>
            <a:xfrm rot="10800000" flipH="1">
              <a:off x="5431496" y="1124832"/>
              <a:ext cx="432000" cy="792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6" name="Google Shape;36;p4"/>
            <p:cNvCxnSpPr/>
            <p:nvPr/>
          </p:nvCxnSpPr>
          <p:spPr>
            <a:xfrm>
              <a:off x="3094136" y="1131624"/>
              <a:ext cx="613800" cy="7851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" name="Google Shape;37;p4"/>
            <p:cNvCxnSpPr/>
            <p:nvPr/>
          </p:nvCxnSpPr>
          <p:spPr>
            <a:xfrm>
              <a:off x="2195736" y="2090992"/>
              <a:ext cx="898500" cy="4923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8" name="Google Shape;38;p4"/>
            <p:cNvCxnSpPr/>
            <p:nvPr/>
          </p:nvCxnSpPr>
          <p:spPr>
            <a:xfrm rot="10800000" flipH="1">
              <a:off x="3180984" y="4941232"/>
              <a:ext cx="526800" cy="576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" name="Google Shape;39;p4"/>
            <p:cNvCxnSpPr/>
            <p:nvPr/>
          </p:nvCxnSpPr>
          <p:spPr>
            <a:xfrm rot="10800000" flipH="1">
              <a:off x="2456304" y="4329144"/>
              <a:ext cx="637800" cy="396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" name="Google Shape;40;p4"/>
            <p:cNvCxnSpPr/>
            <p:nvPr/>
          </p:nvCxnSpPr>
          <p:spPr>
            <a:xfrm>
              <a:off x="5979584" y="4142812"/>
              <a:ext cx="968700" cy="5103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" name="Google Shape;41;p4"/>
            <p:cNvCxnSpPr/>
            <p:nvPr/>
          </p:nvCxnSpPr>
          <p:spPr>
            <a:xfrm>
              <a:off x="5431496" y="4875464"/>
              <a:ext cx="490200" cy="732000"/>
            </a:xfrm>
            <a:prstGeom prst="straightConnector1">
              <a:avLst/>
            </a:prstGeom>
            <a:noFill/>
            <a:ln w="19050" cap="flat" cmpd="sng">
              <a:solidFill>
                <a:srgbClr val="DAEEF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5386567" y="2944700"/>
            <a:ext cx="8259200" cy="7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ubTitle" idx="1"/>
          </p:nvPr>
        </p:nvSpPr>
        <p:spPr>
          <a:xfrm>
            <a:off x="5360300" y="3612100"/>
            <a:ext cx="61136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11452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669"/>
            </a:scheme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5"/>
          <p:cNvGrpSpPr/>
          <p:nvPr/>
        </p:nvGrpSpPr>
        <p:grpSpPr>
          <a:xfrm>
            <a:off x="2592306" y="-32"/>
            <a:ext cx="7006753" cy="6857567"/>
            <a:chOff x="1619672" y="548680"/>
            <a:chExt cx="5904568" cy="5778848"/>
          </a:xfrm>
        </p:grpSpPr>
        <p:sp>
          <p:nvSpPr>
            <p:cNvPr id="47" name="Google Shape;47;p5"/>
            <p:cNvSpPr/>
            <p:nvPr/>
          </p:nvSpPr>
          <p:spPr>
            <a:xfrm>
              <a:off x="2411760" y="1268760"/>
              <a:ext cx="4320600" cy="4320600"/>
            </a:xfrm>
            <a:prstGeom prst="ellipse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2483768" y="1340768"/>
              <a:ext cx="4176600" cy="4176600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rgbClr val="FFFFFF"/>
                </a:solidFill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" name="Google Shape;49;p5"/>
            <p:cNvCxnSpPr/>
            <p:nvPr/>
          </p:nvCxnSpPr>
          <p:spPr>
            <a:xfrm>
              <a:off x="4572000" y="548680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0" name="Google Shape;50;p5"/>
            <p:cNvCxnSpPr/>
            <p:nvPr/>
          </p:nvCxnSpPr>
          <p:spPr>
            <a:xfrm>
              <a:off x="4572000" y="5607528"/>
              <a:ext cx="0" cy="720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" name="Google Shape;51;p5"/>
            <p:cNvCxnSpPr/>
            <p:nvPr/>
          </p:nvCxnSpPr>
          <p:spPr>
            <a:xfrm>
              <a:off x="6732240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" name="Google Shape;52;p5"/>
            <p:cNvCxnSpPr/>
            <p:nvPr/>
          </p:nvCxnSpPr>
          <p:spPr>
            <a:xfrm>
              <a:off x="1619672" y="3429000"/>
              <a:ext cx="792000" cy="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3" name="Google Shape;53;p5"/>
            <p:cNvCxnSpPr/>
            <p:nvPr/>
          </p:nvCxnSpPr>
          <p:spPr>
            <a:xfrm rot="10800000" flipH="1">
              <a:off x="6156176" y="2378320"/>
              <a:ext cx="792000" cy="3306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4" name="Google Shape;54;p5"/>
            <p:cNvCxnSpPr/>
            <p:nvPr/>
          </p:nvCxnSpPr>
          <p:spPr>
            <a:xfrm rot="10800000" flipH="1">
              <a:off x="5431496" y="1124832"/>
              <a:ext cx="432000" cy="792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5" name="Google Shape;55;p5"/>
            <p:cNvCxnSpPr/>
            <p:nvPr/>
          </p:nvCxnSpPr>
          <p:spPr>
            <a:xfrm>
              <a:off x="3094136" y="1131624"/>
              <a:ext cx="613800" cy="7851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6" name="Google Shape;56;p5"/>
            <p:cNvCxnSpPr/>
            <p:nvPr/>
          </p:nvCxnSpPr>
          <p:spPr>
            <a:xfrm>
              <a:off x="2195736" y="2090992"/>
              <a:ext cx="898500" cy="4923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7" name="Google Shape;57;p5"/>
            <p:cNvCxnSpPr/>
            <p:nvPr/>
          </p:nvCxnSpPr>
          <p:spPr>
            <a:xfrm rot="10800000" flipH="1">
              <a:off x="3180984" y="4941232"/>
              <a:ext cx="526800" cy="576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8" name="Google Shape;58;p5"/>
            <p:cNvCxnSpPr/>
            <p:nvPr/>
          </p:nvCxnSpPr>
          <p:spPr>
            <a:xfrm rot="10800000" flipH="1">
              <a:off x="2456304" y="4329144"/>
              <a:ext cx="637800" cy="396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59;p5"/>
            <p:cNvCxnSpPr/>
            <p:nvPr/>
          </p:nvCxnSpPr>
          <p:spPr>
            <a:xfrm>
              <a:off x="5979584" y="4142812"/>
              <a:ext cx="968700" cy="5103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" name="Google Shape;60;p5"/>
            <p:cNvCxnSpPr/>
            <p:nvPr/>
          </p:nvCxnSpPr>
          <p:spPr>
            <a:xfrm>
              <a:off x="5431496" y="4875464"/>
              <a:ext cx="490200" cy="732000"/>
            </a:xfrm>
            <a:prstGeom prst="straightConnector1">
              <a:avLst/>
            </a:prstGeom>
            <a:noFill/>
            <a:ln w="19050" cap="flat" cmpd="sng">
              <a:solidFill>
                <a:schemeClr val="lt1">
                  <a:alpha val="698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61" name="Google Shape;61;p5"/>
          <p:cNvSpPr txBox="1">
            <a:spLocks noGrp="1"/>
          </p:cNvSpPr>
          <p:nvPr>
            <p:ph type="subTitle" idx="1"/>
          </p:nvPr>
        </p:nvSpPr>
        <p:spPr>
          <a:xfrm>
            <a:off x="0" y="3578809"/>
            <a:ext cx="122256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33667" y="2783533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21982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ayout">
  <p:cSld name="Basic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"/>
          <p:cNvSpPr txBox="1">
            <a:spLocks noGrp="1"/>
          </p:cNvSpPr>
          <p:nvPr>
            <p:ph type="subTitle" idx="1"/>
          </p:nvPr>
        </p:nvSpPr>
        <p:spPr>
          <a:xfrm>
            <a:off x="0" y="954727"/>
            <a:ext cx="122256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33667" y="176968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84350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asic Layout">
  <p:cSld name="5_Basic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>
            <a:spLocks noGrp="1"/>
          </p:cNvSpPr>
          <p:nvPr>
            <p:ph type="pic" idx="2"/>
          </p:nvPr>
        </p:nvSpPr>
        <p:spPr>
          <a:xfrm>
            <a:off x="3601245" y="429999"/>
            <a:ext cx="2110800" cy="18468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DD2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7"/>
          <p:cNvSpPr>
            <a:spLocks noGrp="1"/>
          </p:cNvSpPr>
          <p:nvPr>
            <p:ph type="pic" idx="3"/>
          </p:nvPr>
        </p:nvSpPr>
        <p:spPr>
          <a:xfrm>
            <a:off x="3601245" y="2531479"/>
            <a:ext cx="2110800" cy="18468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DD2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7"/>
          <p:cNvSpPr>
            <a:spLocks noGrp="1"/>
          </p:cNvSpPr>
          <p:nvPr>
            <p:ph type="pic" idx="4"/>
          </p:nvPr>
        </p:nvSpPr>
        <p:spPr>
          <a:xfrm>
            <a:off x="3601245" y="4632959"/>
            <a:ext cx="2110800" cy="18468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DD2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21298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s and Contents Layout">
  <p:cSld name="1_Images and Contents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/>
          <p:nvPr/>
        </p:nvSpPr>
        <p:spPr>
          <a:xfrm>
            <a:off x="8016213" y="0"/>
            <a:ext cx="4175600" cy="6858000"/>
          </a:xfrm>
          <a:prstGeom prst="rect">
            <a:avLst/>
          </a:prstGeom>
          <a:solidFill>
            <a:srgbClr val="0DD2D9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8"/>
          <p:cNvSpPr>
            <a:spLocks noGrp="1"/>
          </p:cNvSpPr>
          <p:nvPr>
            <p:ph type="pic" idx="2"/>
          </p:nvPr>
        </p:nvSpPr>
        <p:spPr>
          <a:xfrm>
            <a:off x="4175787" y="0"/>
            <a:ext cx="38404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55734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and Contents Layout">
  <p:cSld name="Images and Contents Layou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>
            <a:spLocks noGrp="1"/>
          </p:cNvSpPr>
          <p:nvPr>
            <p:ph type="pic" idx="2"/>
          </p:nvPr>
        </p:nvSpPr>
        <p:spPr>
          <a:xfrm>
            <a:off x="710821" y="1124744"/>
            <a:ext cx="10770400" cy="288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9"/>
          <p:cNvSpPr>
            <a:spLocks noGrp="1"/>
          </p:cNvSpPr>
          <p:nvPr>
            <p:ph type="pic" idx="3"/>
          </p:nvPr>
        </p:nvSpPr>
        <p:spPr>
          <a:xfrm>
            <a:off x="5375221" y="3300479"/>
            <a:ext cx="1416000" cy="14160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0DD2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title"/>
          </p:nvPr>
        </p:nvSpPr>
        <p:spPr>
          <a:xfrm>
            <a:off x="33667" y="176968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7816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s and Contents Layout">
  <p:cSld name="8_Images and Contents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0" descr="D:\Fullppt\005-PNG이미지\모니터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7663" y="1700808"/>
            <a:ext cx="3368000" cy="33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0" descr="D:\Fullppt\005-PNG이미지\모니터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8143" y="1700808"/>
            <a:ext cx="3368000" cy="3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0"/>
          <p:cNvSpPr>
            <a:spLocks noGrp="1"/>
          </p:cNvSpPr>
          <p:nvPr>
            <p:ph type="pic" idx="2"/>
          </p:nvPr>
        </p:nvSpPr>
        <p:spPr>
          <a:xfrm>
            <a:off x="2331488" y="1832541"/>
            <a:ext cx="3092400" cy="211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0"/>
          <p:cNvSpPr>
            <a:spLocks noGrp="1"/>
          </p:cNvSpPr>
          <p:nvPr>
            <p:ph type="pic" idx="3"/>
          </p:nvPr>
        </p:nvSpPr>
        <p:spPr>
          <a:xfrm>
            <a:off x="6649232" y="1832541"/>
            <a:ext cx="3092400" cy="2113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subTitle" idx="1"/>
          </p:nvPr>
        </p:nvSpPr>
        <p:spPr>
          <a:xfrm>
            <a:off x="718808" y="981009"/>
            <a:ext cx="115072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title"/>
          </p:nvPr>
        </p:nvSpPr>
        <p:spPr>
          <a:xfrm>
            <a:off x="718200" y="203243"/>
            <a:ext cx="115072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11790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s and Contents Layout">
  <p:cSld name="5_Images and Contents Layou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>
            <a:spLocks noGrp="1"/>
          </p:cNvSpPr>
          <p:nvPr>
            <p:ph type="pic" idx="2"/>
          </p:nvPr>
        </p:nvSpPr>
        <p:spPr>
          <a:xfrm>
            <a:off x="431371" y="331259"/>
            <a:ext cx="4392000" cy="201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>
            <a:spLocks noGrp="1"/>
          </p:cNvSpPr>
          <p:nvPr>
            <p:ph type="pic" idx="3"/>
          </p:nvPr>
        </p:nvSpPr>
        <p:spPr>
          <a:xfrm>
            <a:off x="4895413" y="2443493"/>
            <a:ext cx="2016000" cy="201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>
            <a:spLocks noGrp="1"/>
          </p:cNvSpPr>
          <p:nvPr>
            <p:ph type="pic" idx="4"/>
          </p:nvPr>
        </p:nvSpPr>
        <p:spPr>
          <a:xfrm>
            <a:off x="2807520" y="4555728"/>
            <a:ext cx="4104000" cy="201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5"/>
          </p:nvPr>
        </p:nvSpPr>
        <p:spPr>
          <a:xfrm>
            <a:off x="431371" y="2443493"/>
            <a:ext cx="2304400" cy="4128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1"/>
          <p:cNvSpPr>
            <a:spLocks noGrp="1"/>
          </p:cNvSpPr>
          <p:nvPr>
            <p:ph type="pic" idx="6"/>
          </p:nvPr>
        </p:nvSpPr>
        <p:spPr>
          <a:xfrm>
            <a:off x="2807520" y="2442732"/>
            <a:ext cx="2016000" cy="201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>
            <a:spLocks noGrp="1"/>
          </p:cNvSpPr>
          <p:nvPr>
            <p:ph type="pic" idx="7"/>
          </p:nvPr>
        </p:nvSpPr>
        <p:spPr>
          <a:xfrm>
            <a:off x="4895413" y="331259"/>
            <a:ext cx="2016000" cy="201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29131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Images and Contents Layout">
  <p:cSld name="7_Images and Contents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2" descr="D:\Fullppt\PNG이미지\핸드폰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203" y="1364401"/>
            <a:ext cx="4032400" cy="48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/>
          <p:cNvSpPr>
            <a:spLocks noGrp="1"/>
          </p:cNvSpPr>
          <p:nvPr>
            <p:ph type="pic" idx="2"/>
          </p:nvPr>
        </p:nvSpPr>
        <p:spPr>
          <a:xfrm>
            <a:off x="8916885" y="1552396"/>
            <a:ext cx="2325600" cy="359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3"/>
          </p:nvPr>
        </p:nvSpPr>
        <p:spPr>
          <a:xfrm>
            <a:off x="6929107" y="1901655"/>
            <a:ext cx="2325600" cy="359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subTitle" idx="1"/>
          </p:nvPr>
        </p:nvSpPr>
        <p:spPr>
          <a:xfrm>
            <a:off x="718808" y="981009"/>
            <a:ext cx="115072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>
            <a:off x="718200" y="203243"/>
            <a:ext cx="115072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05492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asic Layout">
  <p:cSld name="6_Basic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3" descr="D:\Fullppt\005-PNG이미지\노트북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7861" y="1358900"/>
            <a:ext cx="8016000" cy="4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>
            <a:spLocks noGrp="1"/>
          </p:cNvSpPr>
          <p:nvPr>
            <p:ph type="pic" idx="2"/>
          </p:nvPr>
        </p:nvSpPr>
        <p:spPr>
          <a:xfrm>
            <a:off x="7044604" y="1887240"/>
            <a:ext cx="3778800" cy="2818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"/>
          </p:nvPr>
        </p:nvSpPr>
        <p:spPr>
          <a:xfrm>
            <a:off x="718808" y="981009"/>
            <a:ext cx="115072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718200" y="203243"/>
            <a:ext cx="115072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05169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s and Contents Layout">
  <p:cSld name="3_Images and Contents Layou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>
            <a:spLocks noGrp="1"/>
          </p:cNvSpPr>
          <p:nvPr>
            <p:ph type="pic" idx="2"/>
          </p:nvPr>
        </p:nvSpPr>
        <p:spPr>
          <a:xfrm>
            <a:off x="572592" y="1220755"/>
            <a:ext cx="5472800" cy="24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4"/>
          <p:cNvSpPr>
            <a:spLocks noGrp="1"/>
          </p:cNvSpPr>
          <p:nvPr>
            <p:ph type="pic" idx="3"/>
          </p:nvPr>
        </p:nvSpPr>
        <p:spPr>
          <a:xfrm>
            <a:off x="6192011" y="1220755"/>
            <a:ext cx="5472800" cy="24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4"/>
          <p:cNvSpPr>
            <a:spLocks noGrp="1"/>
          </p:cNvSpPr>
          <p:nvPr>
            <p:ph type="pic" idx="4"/>
          </p:nvPr>
        </p:nvSpPr>
        <p:spPr>
          <a:xfrm>
            <a:off x="572592" y="3883653"/>
            <a:ext cx="5472800" cy="24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192619" y="3883653"/>
            <a:ext cx="5472000" cy="2496000"/>
          </a:xfrm>
          <a:prstGeom prst="rect">
            <a:avLst/>
          </a:prstGeom>
          <a:solidFill>
            <a:srgbClr val="0DD2D9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title"/>
          </p:nvPr>
        </p:nvSpPr>
        <p:spPr>
          <a:xfrm>
            <a:off x="33667" y="176968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342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 and Contents Layout">
  <p:cSld name="2_Images and Contents Layou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10992000" y="0"/>
            <a:ext cx="1200000" cy="6858000"/>
          </a:xfrm>
          <a:prstGeom prst="rect">
            <a:avLst/>
          </a:prstGeom>
          <a:solidFill>
            <a:srgbClr val="0DD2D9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>
            <a:spLocks noGrp="1"/>
          </p:cNvSpPr>
          <p:nvPr>
            <p:ph type="pic" idx="2"/>
          </p:nvPr>
        </p:nvSpPr>
        <p:spPr>
          <a:xfrm>
            <a:off x="7749211" y="0"/>
            <a:ext cx="3264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5"/>
          <p:cNvSpPr>
            <a:spLocks noGrp="1"/>
          </p:cNvSpPr>
          <p:nvPr>
            <p:ph type="pic" idx="3"/>
          </p:nvPr>
        </p:nvSpPr>
        <p:spPr>
          <a:xfrm>
            <a:off x="3303460" y="0"/>
            <a:ext cx="3264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6555024" y="0"/>
            <a:ext cx="1200000" cy="6858000"/>
          </a:xfrm>
          <a:prstGeom prst="rect">
            <a:avLst/>
          </a:prstGeom>
          <a:solidFill>
            <a:srgbClr val="0DD2D9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4346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s and Contents Layout">
  <p:cSld name="4_Images and Contents Layou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6110731" y="0"/>
            <a:ext cx="3048000" cy="6858000"/>
          </a:xfrm>
          <a:prstGeom prst="rect">
            <a:avLst/>
          </a:prstGeom>
          <a:solidFill>
            <a:srgbClr val="0DD2D9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24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>
            <a:spLocks noGrp="1"/>
          </p:cNvSpPr>
          <p:nvPr>
            <p:ph type="pic" idx="2"/>
          </p:nvPr>
        </p:nvSpPr>
        <p:spPr>
          <a:xfrm>
            <a:off x="9144000" y="931704"/>
            <a:ext cx="3048000" cy="249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>
            <a:spLocks noGrp="1"/>
          </p:cNvSpPr>
          <p:nvPr>
            <p:ph type="pic" idx="3"/>
          </p:nvPr>
        </p:nvSpPr>
        <p:spPr>
          <a:xfrm>
            <a:off x="6110731" y="3438141"/>
            <a:ext cx="3048000" cy="249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16"/>
          <p:cNvSpPr>
            <a:spLocks noGrp="1"/>
          </p:cNvSpPr>
          <p:nvPr>
            <p:ph type="pic" idx="4"/>
          </p:nvPr>
        </p:nvSpPr>
        <p:spPr>
          <a:xfrm>
            <a:off x="3065271" y="932723"/>
            <a:ext cx="3048000" cy="249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16"/>
          <p:cNvSpPr>
            <a:spLocks noGrp="1"/>
          </p:cNvSpPr>
          <p:nvPr>
            <p:ph type="pic" idx="5"/>
          </p:nvPr>
        </p:nvSpPr>
        <p:spPr>
          <a:xfrm>
            <a:off x="0" y="3439160"/>
            <a:ext cx="3048000" cy="249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4116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subTitle" idx="1"/>
          </p:nvPr>
        </p:nvSpPr>
        <p:spPr>
          <a:xfrm>
            <a:off x="2338567" y="954731"/>
            <a:ext cx="9887200" cy="4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2365793" y="176967"/>
            <a:ext cx="9860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5522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8"/>
          <p:cNvGrpSpPr/>
          <p:nvPr/>
        </p:nvGrpSpPr>
        <p:grpSpPr>
          <a:xfrm>
            <a:off x="472011" y="1508785"/>
            <a:ext cx="3799600" cy="4865600"/>
            <a:chOff x="354008" y="1131589"/>
            <a:chExt cx="2849700" cy="3649200"/>
          </a:xfrm>
        </p:grpSpPr>
        <p:grpSp>
          <p:nvGrpSpPr>
            <p:cNvPr id="124" name="Google Shape;124;p18"/>
            <p:cNvGrpSpPr/>
            <p:nvPr/>
          </p:nvGrpSpPr>
          <p:grpSpPr>
            <a:xfrm>
              <a:off x="354008" y="1131589"/>
              <a:ext cx="2849700" cy="3649200"/>
              <a:chOff x="354008" y="1131589"/>
              <a:chExt cx="2849700" cy="3649200"/>
            </a:xfrm>
          </p:grpSpPr>
          <p:sp>
            <p:nvSpPr>
              <p:cNvPr id="125" name="Google Shape;125;p18"/>
              <p:cNvSpPr/>
              <p:nvPr/>
            </p:nvSpPr>
            <p:spPr>
              <a:xfrm>
                <a:off x="354008" y="1131589"/>
                <a:ext cx="2849700" cy="3649200"/>
              </a:xfrm>
              <a:prstGeom prst="roundRect">
                <a:avLst>
                  <a:gd name="adj" fmla="val 3968"/>
                </a:avLst>
              </a:prstGeom>
              <a:blipFill rotWithShape="1">
                <a:blip r:embed="rId2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Font typeface="Arial"/>
                  <a:buNone/>
                </a:pPr>
                <a:endParaRPr sz="2400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8"/>
              <p:cNvSpPr txBox="1"/>
              <p:nvPr/>
            </p:nvSpPr>
            <p:spPr>
              <a:xfrm>
                <a:off x="755576" y="1427128"/>
                <a:ext cx="2232300" cy="44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1600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You can Resize without losing quality</a:t>
                </a:r>
                <a:endParaRPr sz="1600" b="1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8"/>
              <p:cNvSpPr txBox="1"/>
              <p:nvPr/>
            </p:nvSpPr>
            <p:spPr>
              <a:xfrm>
                <a:off x="755576" y="1939375"/>
                <a:ext cx="2232300" cy="44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1600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You can Change Fill Color &amp;</a:t>
                </a: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1600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Line Color</a:t>
                </a:r>
                <a:endParaRPr sz="1600" b="1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8"/>
              <p:cNvSpPr/>
              <p:nvPr/>
            </p:nvSpPr>
            <p:spPr>
              <a:xfrm>
                <a:off x="531932" y="1347500"/>
                <a:ext cx="108600" cy="3240600"/>
              </a:xfrm>
              <a:prstGeom prst="roundRect">
                <a:avLst>
                  <a:gd name="adj" fmla="val 50000"/>
                </a:avLst>
              </a:prstGeom>
              <a:solidFill>
                <a:schemeClr val="lt1">
                  <a:alpha val="4078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Font typeface="Arial"/>
                  <a:buNone/>
                </a:pPr>
                <a:endParaRPr sz="2400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8"/>
              <p:cNvSpPr/>
              <p:nvPr/>
            </p:nvSpPr>
            <p:spPr>
              <a:xfrm rot="5400000">
                <a:off x="2592773" y="1238201"/>
                <a:ext cx="502200" cy="502200"/>
              </a:xfrm>
              <a:prstGeom prst="halfFrame">
                <a:avLst>
                  <a:gd name="adj1" fmla="val 23728"/>
                  <a:gd name="adj2" fmla="val 24642"/>
                </a:avLst>
              </a:prstGeom>
              <a:solidFill>
                <a:schemeClr val="lt1">
                  <a:alpha val="2275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Font typeface="Arial"/>
                  <a:buNone/>
                </a:pPr>
                <a:endParaRPr sz="2400" kern="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0" name="Google Shape;130;p18"/>
            <p:cNvGrpSpPr/>
            <p:nvPr/>
          </p:nvGrpSpPr>
          <p:grpSpPr>
            <a:xfrm>
              <a:off x="755725" y="3062543"/>
              <a:ext cx="1871939" cy="1576312"/>
              <a:chOff x="102157" y="1419622"/>
              <a:chExt cx="1871939" cy="1576312"/>
            </a:xfrm>
          </p:grpSpPr>
          <p:sp>
            <p:nvSpPr>
              <p:cNvPr id="131" name="Google Shape;131;p18"/>
              <p:cNvSpPr txBox="1"/>
              <p:nvPr/>
            </p:nvSpPr>
            <p:spPr>
              <a:xfrm>
                <a:off x="127596" y="2749634"/>
                <a:ext cx="18465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1333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www.googleslidesppt.com</a:t>
                </a:r>
                <a:endParaRPr sz="1333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8"/>
              <p:cNvSpPr txBox="1"/>
              <p:nvPr/>
            </p:nvSpPr>
            <p:spPr>
              <a:xfrm>
                <a:off x="102157" y="1419622"/>
                <a:ext cx="1827600" cy="138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3733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Google</a:t>
                </a: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3733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Slides</a:t>
                </a: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en" sz="3733" b="1" kern="0">
                    <a:solidFill>
                      <a:srgbClr val="FFFFFF"/>
                    </a:solidFill>
                    <a:ea typeface="Arial"/>
                    <a:cs typeface="Arial"/>
                    <a:sym typeface="Arial"/>
                  </a:rPr>
                  <a:t>PPT</a:t>
                </a:r>
                <a:endParaRPr sz="3733" b="1" kern="0">
                  <a:solidFill>
                    <a:srgbClr val="FFFFFF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33667" y="176968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75707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Code Layout">
  <p:cSld name="Color Code Layou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33667" y="176968"/>
            <a:ext cx="12192000" cy="8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31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8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67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14" r:id="rId23"/>
    <p:sldLayoutId id="2147483715" r:id="rId24"/>
    <p:sldLayoutId id="2147483716" r:id="rId25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9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01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0210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/>
        </p:nvSpPr>
        <p:spPr>
          <a:xfrm>
            <a:off x="2768252" y="3384999"/>
            <a:ext cx="6463429" cy="63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1600" b="1" dirty="0">
                <a:latin typeface="Geometria"/>
              </a:rPr>
              <a:t>RANGKAIAN MUSRENBANG </a:t>
            </a:r>
            <a:r>
              <a:rPr lang="en-US" sz="1600" b="1" dirty="0" smtClean="0">
                <a:latin typeface="Geometria"/>
              </a:rPr>
              <a:t>RKPD KABUPATEN TASIKMALAYA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1600" b="1" dirty="0" smtClean="0">
                <a:latin typeface="Geometria"/>
              </a:rPr>
              <a:t>TAHUN </a:t>
            </a:r>
            <a:r>
              <a:rPr lang="en-US" sz="1600" b="1" dirty="0">
                <a:latin typeface="Geometria"/>
              </a:rPr>
              <a:t>2020</a:t>
            </a:r>
            <a:r>
              <a:rPr lang="en" sz="1600" kern="0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 </a:t>
            </a:r>
            <a:endParaRPr sz="18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81309" y="2887873"/>
            <a:ext cx="7029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Geometria"/>
              </a:rPr>
              <a:t>FORUM PERANGKAT DAERAH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3764070" y="4509721"/>
            <a:ext cx="4659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Geometria"/>
              </a:rPr>
              <a:t>KEPALA BAPPEDA KAB. TASIKMALAYA</a:t>
            </a:r>
          </a:p>
          <a:p>
            <a:pPr algn="ctr"/>
            <a:r>
              <a:rPr lang="en-US" sz="1600" dirty="0">
                <a:latin typeface="Geometria"/>
              </a:rPr>
              <a:t>Ir. H. R.M. HENRY NUGROHO, M.P.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275" y="1331608"/>
            <a:ext cx="1241382" cy="140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6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48405" y="42291"/>
            <a:ext cx="9879770" cy="775778"/>
          </a:xfrm>
        </p:spPr>
        <p:txBody>
          <a:bodyPr>
            <a:normAutofit/>
          </a:bodyPr>
          <a:lstStyle/>
          <a:p>
            <a:r>
              <a:rPr lang="en-US" sz="4000" i="1" dirty="0" smtClean="0">
                <a:latin typeface="Geometria"/>
              </a:rPr>
              <a:t>TIME Schedule</a:t>
            </a:r>
            <a:r>
              <a:rPr lang="en-US" sz="4000" dirty="0" smtClean="0">
                <a:latin typeface="Geometria"/>
              </a:rPr>
              <a:t> </a:t>
            </a:r>
            <a:r>
              <a:rPr lang="en-US" sz="4000" dirty="0" err="1" smtClean="0">
                <a:latin typeface="Geometria"/>
              </a:rPr>
              <a:t>Penyusunan</a:t>
            </a:r>
            <a:r>
              <a:rPr lang="en-US" sz="4000" dirty="0" smtClean="0">
                <a:latin typeface="Geometria"/>
              </a:rPr>
              <a:t> RKPD 2020</a:t>
            </a:r>
            <a:endParaRPr lang="en-US" sz="4000" dirty="0">
              <a:latin typeface="Geometria"/>
            </a:endParaRPr>
          </a:p>
        </p:txBody>
      </p:sp>
      <p:sp>
        <p:nvSpPr>
          <p:cNvPr id="249" name="Chevron 2">
            <a:extLst>
              <a:ext uri="{FF2B5EF4-FFF2-40B4-BE49-F238E27FC236}">
                <a16:creationId xmlns:a16="http://schemas.microsoft.com/office/drawing/2014/main" id="{F24958C8-E650-4A9D-9A66-B1529F07BF34}"/>
              </a:ext>
            </a:extLst>
          </p:cNvPr>
          <p:cNvSpPr/>
          <p:nvPr/>
        </p:nvSpPr>
        <p:spPr>
          <a:xfrm>
            <a:off x="256675" y="3480175"/>
            <a:ext cx="1115374" cy="100811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50" name="Chevron 3">
            <a:extLst>
              <a:ext uri="{FF2B5EF4-FFF2-40B4-BE49-F238E27FC236}">
                <a16:creationId xmlns:a16="http://schemas.microsoft.com/office/drawing/2014/main" id="{EDA3B33F-9005-410E-B91E-71214D7890E5}"/>
              </a:ext>
            </a:extLst>
          </p:cNvPr>
          <p:cNvSpPr/>
          <p:nvPr/>
        </p:nvSpPr>
        <p:spPr>
          <a:xfrm>
            <a:off x="1345400" y="3643508"/>
            <a:ext cx="743583" cy="672074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1" name="Chevron 4">
            <a:extLst>
              <a:ext uri="{FF2B5EF4-FFF2-40B4-BE49-F238E27FC236}">
                <a16:creationId xmlns:a16="http://schemas.microsoft.com/office/drawing/2014/main" id="{CE4C35DB-1DCC-4ABF-8545-47C502589CC2}"/>
              </a:ext>
            </a:extLst>
          </p:cNvPr>
          <p:cNvSpPr/>
          <p:nvPr/>
        </p:nvSpPr>
        <p:spPr>
          <a:xfrm>
            <a:off x="1918218" y="3643508"/>
            <a:ext cx="743583" cy="672074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2" name="Chevron 5">
            <a:extLst>
              <a:ext uri="{FF2B5EF4-FFF2-40B4-BE49-F238E27FC236}">
                <a16:creationId xmlns:a16="http://schemas.microsoft.com/office/drawing/2014/main" id="{D0DA08EF-A854-42E5-8FAA-130B5FE5285A}"/>
              </a:ext>
            </a:extLst>
          </p:cNvPr>
          <p:cNvSpPr/>
          <p:nvPr/>
        </p:nvSpPr>
        <p:spPr>
          <a:xfrm>
            <a:off x="2491036" y="3643508"/>
            <a:ext cx="743583" cy="672074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3" name="Chevron 6">
            <a:extLst>
              <a:ext uri="{FF2B5EF4-FFF2-40B4-BE49-F238E27FC236}">
                <a16:creationId xmlns:a16="http://schemas.microsoft.com/office/drawing/2014/main" id="{0F17BB9A-92D0-43B4-8AB2-4AA41EF98BC7}"/>
              </a:ext>
            </a:extLst>
          </p:cNvPr>
          <p:cNvSpPr/>
          <p:nvPr/>
        </p:nvSpPr>
        <p:spPr>
          <a:xfrm>
            <a:off x="3408797" y="3475489"/>
            <a:ext cx="1115374" cy="1008112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4" name="Chevron 7">
            <a:extLst>
              <a:ext uri="{FF2B5EF4-FFF2-40B4-BE49-F238E27FC236}">
                <a16:creationId xmlns:a16="http://schemas.microsoft.com/office/drawing/2014/main" id="{764AE2C6-7069-4333-8535-441EBDBEA6F1}"/>
              </a:ext>
            </a:extLst>
          </p:cNvPr>
          <p:cNvSpPr/>
          <p:nvPr/>
        </p:nvSpPr>
        <p:spPr>
          <a:xfrm>
            <a:off x="4497522" y="3648194"/>
            <a:ext cx="743583" cy="672074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5" name="Chevron 8">
            <a:extLst>
              <a:ext uri="{FF2B5EF4-FFF2-40B4-BE49-F238E27FC236}">
                <a16:creationId xmlns:a16="http://schemas.microsoft.com/office/drawing/2014/main" id="{4F6F0885-A3B6-4590-9223-79E677199C3F}"/>
              </a:ext>
            </a:extLst>
          </p:cNvPr>
          <p:cNvSpPr/>
          <p:nvPr/>
        </p:nvSpPr>
        <p:spPr>
          <a:xfrm>
            <a:off x="5070340" y="3648194"/>
            <a:ext cx="743583" cy="672074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6" name="Chevron 9">
            <a:extLst>
              <a:ext uri="{FF2B5EF4-FFF2-40B4-BE49-F238E27FC236}">
                <a16:creationId xmlns:a16="http://schemas.microsoft.com/office/drawing/2014/main" id="{6FBF6B26-AE71-445C-B0E1-6C135F40DAEC}"/>
              </a:ext>
            </a:extLst>
          </p:cNvPr>
          <p:cNvSpPr/>
          <p:nvPr/>
        </p:nvSpPr>
        <p:spPr>
          <a:xfrm>
            <a:off x="5643158" y="3648194"/>
            <a:ext cx="743583" cy="672074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7" name="Chevron 10">
            <a:extLst>
              <a:ext uri="{FF2B5EF4-FFF2-40B4-BE49-F238E27FC236}">
                <a16:creationId xmlns:a16="http://schemas.microsoft.com/office/drawing/2014/main" id="{EC2B8429-3626-4CCF-8C32-CA8BA7D2D4F1}"/>
              </a:ext>
            </a:extLst>
          </p:cNvPr>
          <p:cNvSpPr/>
          <p:nvPr/>
        </p:nvSpPr>
        <p:spPr>
          <a:xfrm>
            <a:off x="6560919" y="3480175"/>
            <a:ext cx="1115374" cy="100811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8" name="Chevron 11">
            <a:extLst>
              <a:ext uri="{FF2B5EF4-FFF2-40B4-BE49-F238E27FC236}">
                <a16:creationId xmlns:a16="http://schemas.microsoft.com/office/drawing/2014/main" id="{3AAF1FFA-4E19-4323-8E43-5BC93934E480}"/>
              </a:ext>
            </a:extLst>
          </p:cNvPr>
          <p:cNvSpPr/>
          <p:nvPr/>
        </p:nvSpPr>
        <p:spPr>
          <a:xfrm>
            <a:off x="7649644" y="3632575"/>
            <a:ext cx="743583" cy="672074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59" name="Chevron 12">
            <a:extLst>
              <a:ext uri="{FF2B5EF4-FFF2-40B4-BE49-F238E27FC236}">
                <a16:creationId xmlns:a16="http://schemas.microsoft.com/office/drawing/2014/main" id="{9937F5BB-EF83-4720-B4A2-89210E74C2A7}"/>
              </a:ext>
            </a:extLst>
          </p:cNvPr>
          <p:cNvSpPr/>
          <p:nvPr/>
        </p:nvSpPr>
        <p:spPr>
          <a:xfrm>
            <a:off x="8222462" y="3632575"/>
            <a:ext cx="743583" cy="672074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60" name="Chevron 13">
            <a:extLst>
              <a:ext uri="{FF2B5EF4-FFF2-40B4-BE49-F238E27FC236}">
                <a16:creationId xmlns:a16="http://schemas.microsoft.com/office/drawing/2014/main" id="{3321C542-2788-42C8-8B34-D3615BB9FFD2}"/>
              </a:ext>
            </a:extLst>
          </p:cNvPr>
          <p:cNvSpPr/>
          <p:nvPr/>
        </p:nvSpPr>
        <p:spPr>
          <a:xfrm>
            <a:off x="8795280" y="3632575"/>
            <a:ext cx="743583" cy="672074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61" name="Chevron 14">
            <a:extLst>
              <a:ext uri="{FF2B5EF4-FFF2-40B4-BE49-F238E27FC236}">
                <a16:creationId xmlns:a16="http://schemas.microsoft.com/office/drawing/2014/main" id="{6B13F412-829C-447D-8436-7D449E309853}"/>
              </a:ext>
            </a:extLst>
          </p:cNvPr>
          <p:cNvSpPr/>
          <p:nvPr/>
        </p:nvSpPr>
        <p:spPr>
          <a:xfrm>
            <a:off x="9713048" y="3480175"/>
            <a:ext cx="1115374" cy="1008112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D75DF0D6-E1B3-43C0-8DE4-2CEF53E8FDD2}"/>
              </a:ext>
            </a:extLst>
          </p:cNvPr>
          <p:cNvSpPr txBox="1"/>
          <p:nvPr/>
        </p:nvSpPr>
        <p:spPr>
          <a:xfrm>
            <a:off x="108086" y="1285290"/>
            <a:ext cx="2753430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FORUM PD</a:t>
            </a:r>
          </a:p>
          <a:p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25-28 FEBRUARI 2019</a:t>
            </a:r>
            <a:endParaRPr lang="ko-KR" altLang="en-US" sz="1600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D60FCDC1-2642-4FA6-92C3-3D54E86AF400}"/>
              </a:ext>
            </a:extLst>
          </p:cNvPr>
          <p:cNvSpPr txBox="1"/>
          <p:nvPr/>
        </p:nvSpPr>
        <p:spPr>
          <a:xfrm>
            <a:off x="48150" y="1971099"/>
            <a:ext cx="37838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400">
              <a:defRPr/>
            </a:pPr>
            <a:r>
              <a:rPr lang="en-US" sz="1600" dirty="0" err="1">
                <a:solidFill>
                  <a:prstClr val="black"/>
                </a:solidFill>
                <a:latin typeface="Geometria"/>
              </a:rPr>
              <a:t>Penyempurnaan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Rancangan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Awal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RENJA PD (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difasilitasi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oleh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BAPPEDA)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 u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ntuk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 Membahas program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/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kegiatan prioritas  PD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&amp;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 Menyepakati</a:t>
            </a:r>
            <a:r>
              <a:rPr lang="id-ID" sz="1600" i="1" dirty="0">
                <a:solidFill>
                  <a:prstClr val="black"/>
                </a:solidFill>
                <a:latin typeface="Geometria"/>
              </a:rPr>
              <a:t> CPCL </a:t>
            </a:r>
            <a:r>
              <a:rPr lang="id-ID" sz="1600" dirty="0" smtClean="0">
                <a:solidFill>
                  <a:prstClr val="black"/>
                </a:solidFill>
                <a:latin typeface="Geometria"/>
              </a:rPr>
              <a:t>Kegiatan</a:t>
            </a:r>
            <a:endParaRPr lang="en-US" altLang="ko-KR" sz="1400" dirty="0" smtClean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1C05F7A-61B7-4FDF-B456-01524E2FDDB9}"/>
              </a:ext>
            </a:extLst>
          </p:cNvPr>
          <p:cNvSpPr txBox="1"/>
          <p:nvPr/>
        </p:nvSpPr>
        <p:spPr>
          <a:xfrm>
            <a:off x="1894692" y="5207196"/>
            <a:ext cx="4492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prstClr val="black"/>
                </a:solidFill>
                <a:latin typeface="Geometria"/>
              </a:rPr>
              <a:t>Pelaksanaan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Musyawarah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Pembahasan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Program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Prioritas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Lintas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Bidang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)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dan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Penelaahan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terhadap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Pokok-pokok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Pikiran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DPRD, 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yang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akan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menjadi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Draft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Rancangan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Akhir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RKPD 2020.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 </a:t>
            </a:r>
            <a:endParaRPr lang="en-US" sz="1600" dirty="0">
              <a:solidFill>
                <a:prstClr val="black"/>
              </a:solidFill>
              <a:latin typeface="Geometria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135C74FF-057F-4E61-8651-8536DBCE9D23}"/>
              </a:ext>
            </a:extLst>
          </p:cNvPr>
          <p:cNvSpPr txBox="1"/>
          <p:nvPr/>
        </p:nvSpPr>
        <p:spPr>
          <a:xfrm>
            <a:off x="7716879" y="4530088"/>
            <a:ext cx="390906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PENETAPAN RKPD </a:t>
            </a:r>
          </a:p>
          <a:p>
            <a:pPr algn="just"/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13 MARET - </a:t>
            </a:r>
            <a:r>
              <a:rPr lang="en-US" altLang="ko-KR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Minggu</a:t>
            </a:r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II </a:t>
            </a:r>
            <a:r>
              <a:rPr lang="en-US" altLang="ko-KR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JUNI 2019</a:t>
            </a:r>
            <a:endParaRPr lang="ko-KR" altLang="en-US" sz="2000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3E5EDD39-792F-403B-8ED9-ED37BC144269}"/>
              </a:ext>
            </a:extLst>
          </p:cNvPr>
          <p:cNvSpPr txBox="1"/>
          <p:nvPr/>
        </p:nvSpPr>
        <p:spPr>
          <a:xfrm>
            <a:off x="6727933" y="5189056"/>
            <a:ext cx="5464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Fasilitasi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Rancangan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Akhir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ke</a:t>
            </a:r>
            <a:r>
              <a:rPr lang="en-US" altLang="ko-KR" sz="16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GUBERNUR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melalui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BAPPEDA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Provinsi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Jawa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Barat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RKPD 2020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Ditetapkan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dengan</a:t>
            </a:r>
            <a:r>
              <a:rPr lang="en-US" altLang="ko-KR" sz="16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 </a:t>
            </a:r>
            <a:r>
              <a:rPr lang="en-US" altLang="ko-KR" sz="16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PERATURAN BUPATI</a:t>
            </a:r>
            <a:endParaRPr lang="en-US" altLang="ko-KR" sz="1600" b="1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FB32C3A4-DFD2-42BE-844C-F8F2C0C9D8C1}"/>
              </a:ext>
            </a:extLst>
          </p:cNvPr>
          <p:cNvSpPr txBox="1"/>
          <p:nvPr/>
        </p:nvSpPr>
        <p:spPr>
          <a:xfrm>
            <a:off x="5241105" y="1059252"/>
            <a:ext cx="5382248" cy="9848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PELAKSANAAN MUSRENBANG</a:t>
            </a:r>
          </a:p>
          <a:p>
            <a:r>
              <a:rPr lang="en-US" altLang="ko-KR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&amp; PASCA</a:t>
            </a:r>
          </a:p>
          <a:p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12 MARET - JUNI 2019</a:t>
            </a:r>
            <a:endParaRPr lang="ko-KR" altLang="en-US" sz="2400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791D113B-2436-41F4-94D5-D46AB442A82D}"/>
              </a:ext>
            </a:extLst>
          </p:cNvPr>
          <p:cNvSpPr txBox="1"/>
          <p:nvPr/>
        </p:nvSpPr>
        <p:spPr>
          <a:xfrm>
            <a:off x="5274364" y="1985090"/>
            <a:ext cx="4431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prstClr val="black"/>
                </a:solidFill>
                <a:latin typeface="Geometria"/>
              </a:rPr>
              <a:t>Penyempurnaan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Draft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Akir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RKPD  (</a:t>
            </a:r>
            <a:r>
              <a:rPr lang="id-ID" sz="1600" dirty="0">
                <a:solidFill>
                  <a:prstClr val="black"/>
                </a:solidFill>
                <a:latin typeface="Geometria"/>
              </a:rPr>
              <a:t>Penajaman dan Penetapan Daftar Rencana Program dan Kegiatan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sesuai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hasil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Musrenbang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)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dibahasan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oleh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Geometria"/>
              </a:rPr>
              <a:t>SEKDA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Geometria"/>
              </a:rPr>
              <a:t>bersama</a:t>
            </a:r>
            <a:r>
              <a:rPr lang="en-US" sz="1600" dirty="0">
                <a:solidFill>
                  <a:prstClr val="black"/>
                </a:solidFill>
                <a:latin typeface="Geometria"/>
              </a:rPr>
              <a:t> para </a:t>
            </a:r>
            <a:r>
              <a:rPr lang="en-US" sz="1600" b="1" dirty="0" err="1">
                <a:solidFill>
                  <a:prstClr val="black"/>
                </a:solidFill>
                <a:latin typeface="Geometria"/>
              </a:rPr>
              <a:t>Kepala</a:t>
            </a:r>
            <a:r>
              <a:rPr lang="en-US" sz="1600" b="1" dirty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  <a:latin typeface="Geometria"/>
              </a:rPr>
              <a:t>PD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sebagai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Bahan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Geometria"/>
              </a:rPr>
              <a:t>Penetapan</a:t>
            </a:r>
            <a:r>
              <a:rPr lang="en-US" sz="1600" dirty="0" smtClean="0">
                <a:solidFill>
                  <a:prstClr val="black"/>
                </a:solidFill>
                <a:latin typeface="Geometria"/>
              </a:rPr>
              <a:t> RKPD 2020</a:t>
            </a:r>
            <a:endParaRPr lang="id-ID" sz="1600" dirty="0">
              <a:solidFill>
                <a:prstClr val="black"/>
              </a:solidFill>
              <a:latin typeface="Geometria"/>
            </a:endParaRPr>
          </a:p>
        </p:txBody>
      </p:sp>
      <p:sp>
        <p:nvSpPr>
          <p:cNvPr id="270" name="Chevron 5">
            <a:extLst>
              <a:ext uri="{FF2B5EF4-FFF2-40B4-BE49-F238E27FC236}">
                <a16:creationId xmlns:a16="http://schemas.microsoft.com/office/drawing/2014/main" id="{30A3A750-5B54-4631-B5CB-01D94EDA2B7C}"/>
              </a:ext>
            </a:extLst>
          </p:cNvPr>
          <p:cNvSpPr/>
          <p:nvPr/>
        </p:nvSpPr>
        <p:spPr>
          <a:xfrm>
            <a:off x="3063854" y="3643508"/>
            <a:ext cx="743583" cy="672074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71" name="Chevron 9">
            <a:extLst>
              <a:ext uri="{FF2B5EF4-FFF2-40B4-BE49-F238E27FC236}">
                <a16:creationId xmlns:a16="http://schemas.microsoft.com/office/drawing/2014/main" id="{4B5B03E8-996C-4324-9960-A81A0FFF7286}"/>
              </a:ext>
            </a:extLst>
          </p:cNvPr>
          <p:cNvSpPr/>
          <p:nvPr/>
        </p:nvSpPr>
        <p:spPr>
          <a:xfrm>
            <a:off x="6215976" y="3643508"/>
            <a:ext cx="743583" cy="672074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72" name="Chevron 12">
            <a:extLst>
              <a:ext uri="{FF2B5EF4-FFF2-40B4-BE49-F238E27FC236}">
                <a16:creationId xmlns:a16="http://schemas.microsoft.com/office/drawing/2014/main" id="{6BA6B533-9863-4A6F-9220-ADE525BCC9D8}"/>
              </a:ext>
            </a:extLst>
          </p:cNvPr>
          <p:cNvSpPr/>
          <p:nvPr/>
        </p:nvSpPr>
        <p:spPr>
          <a:xfrm>
            <a:off x="9368098" y="3643508"/>
            <a:ext cx="743583" cy="672074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Geometri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5DF0D6-E1B3-43C0-8DE4-2CEF53E8FDD2}"/>
              </a:ext>
            </a:extLst>
          </p:cNvPr>
          <p:cNvSpPr txBox="1"/>
          <p:nvPr/>
        </p:nvSpPr>
        <p:spPr>
          <a:xfrm>
            <a:off x="2305621" y="4530088"/>
            <a:ext cx="3314699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FORUM GABUNGAN PD</a:t>
            </a:r>
          </a:p>
          <a:p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Geometria"/>
              </a:rPr>
              <a:t>6 MARET 2019</a:t>
            </a:r>
            <a:endParaRPr lang="ko-KR" altLang="en-US" sz="1600" dirty="0">
              <a:solidFill>
                <a:srgbClr val="000000">
                  <a:lumMod val="75000"/>
                  <a:lumOff val="25000"/>
                </a:srgbClr>
              </a:solidFill>
              <a:latin typeface="Geometria"/>
            </a:endParaRPr>
          </a:p>
        </p:txBody>
      </p:sp>
    </p:spTree>
    <p:extLst>
      <p:ext uri="{BB962C8B-B14F-4D97-AF65-F5344CB8AC3E}">
        <p14:creationId xmlns:p14="http://schemas.microsoft.com/office/powerpoint/2010/main" val="341076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09563" y="287338"/>
            <a:ext cx="11572875" cy="7239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 err="1" smtClean="0"/>
              <a:t>Perencanaan</a:t>
            </a:r>
            <a:r>
              <a:rPr lang="en-US" sz="5400" dirty="0" smtClean="0"/>
              <a:t> Pembangunan 2020</a:t>
            </a:r>
            <a:endParaRPr lang="en-US" sz="5400" dirty="0"/>
          </a:p>
        </p:txBody>
      </p:sp>
      <p:grpSp>
        <p:nvGrpSpPr>
          <p:cNvPr id="3" name="그룹 9">
            <a:extLst>
              <a:ext uri="{FF2B5EF4-FFF2-40B4-BE49-F238E27FC236}">
                <a16:creationId xmlns:a16="http://schemas.microsoft.com/office/drawing/2014/main" id="{795E8BFF-4ED4-494E-8215-6EF10DF2E1ED}"/>
              </a:ext>
            </a:extLst>
          </p:cNvPr>
          <p:cNvGrpSpPr/>
          <p:nvPr/>
        </p:nvGrpSpPr>
        <p:grpSpPr>
          <a:xfrm>
            <a:off x="1431122" y="1606110"/>
            <a:ext cx="4734219" cy="4623159"/>
            <a:chOff x="924229" y="1606109"/>
            <a:chExt cx="4734219" cy="4623159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AF546A6F-5DB4-4955-94AD-E334EE294A2F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black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6DB62C-6501-44C4-ABC7-469A8D1E9C3A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3AAF73-80A6-4DE8-95BD-C58467E68537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36826A-A008-4F82-8254-19CFAD84AD60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A7B1081-BB56-4D8C-BC9B-9889A0F2D65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00B0538-7625-48C4-ADA5-AC38BC43DBF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white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50569C0-E455-4254-B2AC-668D27193B57}"/>
              </a:ext>
            </a:extLst>
          </p:cNvPr>
          <p:cNvSpPr txBox="1"/>
          <p:nvPr/>
        </p:nvSpPr>
        <p:spPr>
          <a:xfrm>
            <a:off x="5275868" y="1624706"/>
            <a:ext cx="660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Perubahan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RPJMD </a:t>
            </a:r>
            <a:r>
              <a:rPr lang="en-US" altLang="ko-KR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Kab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. </a:t>
            </a:r>
            <a:r>
              <a:rPr lang="en-US" altLang="ko-KR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Tasikmalaya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Tahun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2016-2021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4CA0D8-422A-40CA-98F9-2C6F127B2097}"/>
              </a:ext>
            </a:extLst>
          </p:cNvPr>
          <p:cNvSpPr txBox="1"/>
          <p:nvPr/>
        </p:nvSpPr>
        <p:spPr>
          <a:xfrm>
            <a:off x="5953102" y="2578655"/>
            <a:ext cx="462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CAPAIAN KINERJA PEMBANGUNAN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CDCE98-7571-4D07-9BD0-2C361FEA3B96}"/>
              </a:ext>
            </a:extLst>
          </p:cNvPr>
          <p:cNvSpPr txBox="1"/>
          <p:nvPr/>
        </p:nvSpPr>
        <p:spPr>
          <a:xfrm>
            <a:off x="6165341" y="3717270"/>
            <a:ext cx="571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ISU STRATEGIS DAN PRIORITAS PEMBANGUNAN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79FBA0-487F-4D08-999E-55198F3CE0E2}"/>
              </a:ext>
            </a:extLst>
          </p:cNvPr>
          <p:cNvSpPr txBox="1"/>
          <p:nvPr/>
        </p:nvSpPr>
        <p:spPr>
          <a:xfrm>
            <a:off x="5907250" y="4895116"/>
            <a:ext cx="462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KEBIJAKAN PENDANAAN TAHUN 2020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503A79-D158-480A-B3DB-72FDA7A3EB69}"/>
              </a:ext>
            </a:extLst>
          </p:cNvPr>
          <p:cNvSpPr txBox="1"/>
          <p:nvPr/>
        </p:nvSpPr>
        <p:spPr>
          <a:xfrm>
            <a:off x="5275868" y="5713891"/>
            <a:ext cx="660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PELAKSANAAN FORUM PERANGKAT DAERAH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B743C7-47ED-43CF-9033-FEAA5AABE7F2}"/>
              </a:ext>
            </a:extLst>
          </p:cNvPr>
          <p:cNvGrpSpPr/>
          <p:nvPr/>
        </p:nvGrpSpPr>
        <p:grpSpPr>
          <a:xfrm>
            <a:off x="309564" y="3277320"/>
            <a:ext cx="2433636" cy="1096075"/>
            <a:chOff x="4965552" y="1736224"/>
            <a:chExt cx="1529916" cy="10960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A638674-AEE8-4B23-B233-550AF1528227}"/>
                </a:ext>
              </a:extLst>
            </p:cNvPr>
            <p:cNvSpPr txBox="1"/>
            <p:nvPr/>
          </p:nvSpPr>
          <p:spPr>
            <a:xfrm>
              <a:off x="4965552" y="2001302"/>
              <a:ext cx="15299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86"/>
              <a:r>
                <a:rPr lang="en-US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Kabupaten</a:t>
              </a:r>
              <a:r>
                <a:rPr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Tasikmalaya</a:t>
              </a:r>
              <a:r>
                <a:rPr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Tahun</a:t>
              </a:r>
              <a:r>
                <a:rPr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2020</a:t>
              </a:r>
              <a:endPara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DF47A8-2ED5-46E1-85F5-D96BF590DD3E}"/>
                </a:ext>
              </a:extLst>
            </p:cNvPr>
            <p:cNvSpPr txBox="1"/>
            <p:nvPr/>
          </p:nvSpPr>
          <p:spPr>
            <a:xfrm>
              <a:off x="4965552" y="1736224"/>
              <a:ext cx="1529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86"/>
              <a:r>
                <a:rPr lang="en-US" altLang="ko-KR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Rancangan</a:t>
              </a:r>
              <a:r>
                <a:rPr lang="en-US" altLang="ko-KR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RKPD</a:t>
              </a:r>
              <a:endPara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:a16="http://schemas.microsoft.com/office/drawing/2014/main" id="{532482E5-7B06-4208-B606-81DAFDBE9E79}"/>
              </a:ext>
            </a:extLst>
          </p:cNvPr>
          <p:cNvGrpSpPr/>
          <p:nvPr/>
        </p:nvGrpSpPr>
        <p:grpSpPr>
          <a:xfrm>
            <a:off x="1242221" y="1792441"/>
            <a:ext cx="4250497" cy="4250497"/>
            <a:chOff x="735328" y="1762623"/>
            <a:chExt cx="4250497" cy="4250497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EAEDEC44-A2D9-49CB-863B-11B7A5C1569A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4228396"/>
                <a:gd name="adj2" fmla="val 7060926"/>
                <a:gd name="adj3" fmla="val 52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black"/>
                </a:solidFill>
              </a:endParaRPr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F2569606-C87C-413E-94BF-8B82CAB102A1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92588"/>
                <a:gd name="adj2" fmla="val 4237585"/>
                <a:gd name="adj3" fmla="val 522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black"/>
                </a:solidFill>
              </a:endParaRPr>
            </a:p>
          </p:txBody>
        </p:sp>
        <p:sp>
          <p:nvSpPr>
            <p:cNvPr id="31" name="Block Arc 30">
              <a:extLst>
                <a:ext uri="{FF2B5EF4-FFF2-40B4-BE49-F238E27FC236}">
                  <a16:creationId xmlns:a16="http://schemas.microsoft.com/office/drawing/2014/main" id="{10689399-B1EB-4B0C-B307-199D4D60CCE8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20334074"/>
                <a:gd name="adj2" fmla="val 1503961"/>
                <a:gd name="adj3" fmla="val 528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black"/>
                </a:solidFill>
              </a:endParaRPr>
            </a:p>
          </p:txBody>
        </p: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40DF194E-CF14-492C-B470-170A3A49BB9D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7549958"/>
                <a:gd name="adj2" fmla="val 20340767"/>
                <a:gd name="adj3" fmla="val 52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>
                <a:solidFill>
                  <a:prstClr val="black"/>
                </a:solidFill>
              </a:endParaRPr>
            </a:p>
          </p:txBody>
        </p:sp>
        <p:sp>
          <p:nvSpPr>
            <p:cNvPr id="33" name="Block Arc 5">
              <a:extLst>
                <a:ext uri="{FF2B5EF4-FFF2-40B4-BE49-F238E27FC236}">
                  <a16:creationId xmlns:a16="http://schemas.microsoft.com/office/drawing/2014/main" id="{6ED62E67-52DC-4B68-916A-1B697C8A2FE0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520241"/>
                <a:gd name="adj2" fmla="val 17553267"/>
                <a:gd name="adj3" fmla="val 524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86"/>
              <a:endParaRPr lang="ko-KR" altLang="en-US" sz="27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45" name="Picture 44" descr="D:\P3M\Management\DESAIN COREL\kabtasikmal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690" y="3079365"/>
            <a:ext cx="1255811" cy="1488231"/>
          </a:xfrm>
          <a:prstGeom prst="rect">
            <a:avLst/>
          </a:prstGeom>
          <a:noFill/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DDF47A8-2ED5-46E1-85F5-D96BF590DD3E}"/>
              </a:ext>
            </a:extLst>
          </p:cNvPr>
          <p:cNvSpPr txBox="1"/>
          <p:nvPr/>
        </p:nvSpPr>
        <p:spPr>
          <a:xfrm>
            <a:off x="2130781" y="1255374"/>
            <a:ext cx="265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86"/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MEMPERHATIKAN :</a:t>
            </a:r>
            <a:endParaRPr lang="ko-KR" altLang="en-US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34360" y="140005"/>
            <a:ext cx="1689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301"/>
            <a:r>
              <a:rPr lang="en-US" sz="4000" b="1" dirty="0" smtClean="0">
                <a:solidFill>
                  <a:prstClr val="black"/>
                </a:solidFill>
                <a:latin typeface="Geometria" panose="020B0603020204020204" pitchFamily="34" charset="0"/>
              </a:rPr>
              <a:t>MISI</a:t>
            </a:r>
            <a:endParaRPr lang="en-US" sz="4000" b="1" dirty="0">
              <a:solidFill>
                <a:prstClr val="black"/>
              </a:solidFill>
              <a:latin typeface="Geometria" panose="020B06030202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69728" y="613327"/>
            <a:ext cx="1689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301"/>
            <a:r>
              <a:rPr lang="en-US" sz="5400" b="1" dirty="0" smtClean="0">
                <a:solidFill>
                  <a:prstClr val="black"/>
                </a:solidFill>
                <a:latin typeface="Geometria" panose="020B0603020204020204" pitchFamily="34" charset="0"/>
              </a:rPr>
              <a:t>VISI</a:t>
            </a:r>
            <a:endParaRPr lang="en-US" sz="5400" b="1" dirty="0">
              <a:solidFill>
                <a:prstClr val="black"/>
              </a:solidFill>
              <a:latin typeface="Geometria" panose="020B06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9449" y="1074992"/>
            <a:ext cx="54826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Misi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pe</a:t>
            </a:r>
            <a:r>
              <a:rPr lang="en-US" sz="2000" b="1" spc="25" dirty="0" err="1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r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tama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, </a:t>
            </a:r>
            <a:r>
              <a:rPr lang="id-ID" sz="1400" dirty="0" smtClean="0">
                <a:latin typeface="Geometria" panose="020B0603020204020204"/>
              </a:rPr>
              <a:t>Mewujudkan masyarakat yang b</a:t>
            </a:r>
            <a:r>
              <a:rPr lang="en-US" sz="1400" dirty="0" err="1" smtClean="0">
                <a:latin typeface="Geometria" panose="020B0603020204020204"/>
              </a:rPr>
              <a:t>eriman</a:t>
            </a:r>
            <a:r>
              <a:rPr lang="en-US" sz="1400" dirty="0" smtClean="0">
                <a:latin typeface="Geometria" panose="020B0603020204020204"/>
              </a:rPr>
              <a:t>,</a:t>
            </a:r>
            <a:r>
              <a:rPr lang="id-ID" sz="1400" dirty="0" smtClean="0">
                <a:latin typeface="Geometria" panose="020B0603020204020204"/>
              </a:rPr>
              <a:t> b</a:t>
            </a:r>
            <a:r>
              <a:rPr lang="en-US" sz="1400" dirty="0" err="1" smtClean="0">
                <a:latin typeface="Geometria" panose="020B0603020204020204"/>
              </a:rPr>
              <a:t>ertaqwa</a:t>
            </a:r>
            <a:r>
              <a:rPr lang="en-US" sz="1400" dirty="0" smtClean="0">
                <a:latin typeface="Geometria" panose="020B0603020204020204"/>
              </a:rPr>
              <a:t>, </a:t>
            </a:r>
            <a:r>
              <a:rPr lang="id-ID" sz="1400" dirty="0" smtClean="0">
                <a:latin typeface="Geometria" panose="020B0603020204020204"/>
              </a:rPr>
              <a:t>ber</a:t>
            </a:r>
            <a:r>
              <a:rPr lang="en-US" sz="1400" dirty="0" err="1" smtClean="0">
                <a:latin typeface="Geometria" panose="020B0603020204020204"/>
              </a:rPr>
              <a:t>akhlaqul</a:t>
            </a:r>
            <a:r>
              <a:rPr lang="id-ID" sz="1400" dirty="0" smtClean="0">
                <a:latin typeface="Geometria" panose="020B0603020204020204"/>
              </a:rPr>
              <a:t> </a:t>
            </a:r>
            <a:r>
              <a:rPr lang="en-US" sz="1400" dirty="0" err="1" smtClean="0">
                <a:latin typeface="Geometria" panose="020B0603020204020204"/>
              </a:rPr>
              <a:t>karimah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en-US" sz="1400" dirty="0" err="1" smtClean="0">
                <a:latin typeface="Geometria" panose="020B0603020204020204"/>
              </a:rPr>
              <a:t>dan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en-US" sz="1400" dirty="0" err="1" smtClean="0">
                <a:latin typeface="Geometria" panose="020B0603020204020204"/>
              </a:rPr>
              <a:t>Berkualitas</a:t>
            </a:r>
            <a:r>
              <a:rPr lang="en-US" sz="1400" dirty="0" smtClean="0">
                <a:solidFill>
                  <a:srgbClr val="231916"/>
                </a:solidFill>
                <a:latin typeface="Geometria" panose="020B0603020204020204"/>
                <a:cs typeface="Segoe UI"/>
              </a:rPr>
              <a:t>;</a:t>
            </a:r>
            <a:endParaRPr lang="en-US" sz="1200" dirty="0">
              <a:latin typeface="Geometria" panose="020B0603020204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19447" y="2315215"/>
            <a:ext cx="54826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Misi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spc="-25" dirty="0" err="1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k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edua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,</a:t>
            </a:r>
            <a:r>
              <a:rPr lang="en-US" sz="2000" b="1" spc="-5" dirty="0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id-ID" sz="1400" dirty="0" smtClean="0">
                <a:latin typeface="Geometria" panose="020B0603020204020204"/>
              </a:rPr>
              <a:t>M</a:t>
            </a:r>
            <a:r>
              <a:rPr lang="en-US" sz="1400" dirty="0" err="1" smtClean="0">
                <a:latin typeface="Geometria" panose="020B0603020204020204"/>
              </a:rPr>
              <a:t>ewujudkan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id-ID" sz="1400" dirty="0" smtClean="0">
                <a:latin typeface="Geometria" panose="020B0603020204020204"/>
              </a:rPr>
              <a:t>p</a:t>
            </a:r>
            <a:r>
              <a:rPr lang="en-US" sz="1400" dirty="0" err="1" smtClean="0">
                <a:latin typeface="Geometria" panose="020B0603020204020204"/>
              </a:rPr>
              <a:t>erekonomian</a:t>
            </a:r>
            <a:r>
              <a:rPr lang="en-US" sz="1400" dirty="0" smtClean="0">
                <a:latin typeface="Geometria" panose="020B0603020204020204"/>
              </a:rPr>
              <a:t> yang </a:t>
            </a:r>
            <a:r>
              <a:rPr lang="id-ID" sz="1400" dirty="0" smtClean="0">
                <a:latin typeface="Geometria" panose="020B0603020204020204"/>
              </a:rPr>
              <a:t>t</a:t>
            </a:r>
            <a:r>
              <a:rPr lang="en-US" sz="1400" dirty="0" err="1" smtClean="0">
                <a:latin typeface="Geometria" panose="020B0603020204020204"/>
              </a:rPr>
              <a:t>angguh</a:t>
            </a:r>
            <a:r>
              <a:rPr lang="en-US" sz="1400" dirty="0" smtClean="0">
                <a:latin typeface="Geometria" panose="020B0603020204020204"/>
              </a:rPr>
              <a:t> di </a:t>
            </a:r>
            <a:r>
              <a:rPr lang="en-US" sz="1400" dirty="0" err="1" smtClean="0">
                <a:latin typeface="Geometria" panose="020B0603020204020204"/>
              </a:rPr>
              <a:t>Bidang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id-ID" sz="1400" dirty="0" smtClean="0">
                <a:latin typeface="Geometria" panose="020B0603020204020204"/>
              </a:rPr>
              <a:t>A</a:t>
            </a:r>
            <a:r>
              <a:rPr lang="en-US" sz="1400" dirty="0" err="1" smtClean="0">
                <a:latin typeface="Geometria" panose="020B0603020204020204"/>
              </a:rPr>
              <a:t>gribisnis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en-US" sz="1400" dirty="0" err="1" smtClean="0">
                <a:latin typeface="Geometria" panose="020B0603020204020204"/>
              </a:rPr>
              <a:t>dan</a:t>
            </a:r>
            <a:r>
              <a:rPr lang="en-US" sz="1400" dirty="0" smtClean="0">
                <a:latin typeface="Geometria" panose="020B0603020204020204"/>
              </a:rPr>
              <a:t> </a:t>
            </a:r>
            <a:r>
              <a:rPr lang="en-US" sz="1400" dirty="0" err="1" smtClean="0">
                <a:latin typeface="Geometria" panose="020B0603020204020204"/>
              </a:rPr>
              <a:t>Pariwisata</a:t>
            </a:r>
            <a:r>
              <a:rPr lang="en-US" sz="1400" spc="-40" dirty="0" smtClean="0">
                <a:solidFill>
                  <a:srgbClr val="231916"/>
                </a:solidFill>
                <a:latin typeface="Geometria" panose="020B0603020204020204"/>
                <a:cs typeface="Segoe UI"/>
              </a:rPr>
              <a:t>;</a:t>
            </a:r>
            <a:endParaRPr lang="en-US" sz="1000" dirty="0">
              <a:latin typeface="Geometria" panose="020B0603020204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8006" y="3726285"/>
            <a:ext cx="54826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Misi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spc="-25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k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etiga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,</a:t>
            </a:r>
            <a:r>
              <a:rPr lang="en-US" sz="1600" b="1" spc="-5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id-ID" sz="1400" dirty="0" smtClean="0">
                <a:latin typeface="Geometria" panose="020B0603020204020204"/>
              </a:rPr>
              <a:t>Mewujudkan Tata Kelola Kepemerintahan yang baik </a:t>
            </a:r>
            <a:r>
              <a:rPr lang="id-ID" sz="1400" i="1" dirty="0" smtClean="0">
                <a:latin typeface="Geometria" panose="020B0603020204020204"/>
              </a:rPr>
              <a:t> (good governance)</a:t>
            </a:r>
            <a:r>
              <a:rPr lang="en-US" sz="1400" dirty="0" smtClean="0">
                <a:solidFill>
                  <a:srgbClr val="231916"/>
                </a:solidFill>
                <a:latin typeface="Geometria" panose="020B0603020204020204"/>
                <a:cs typeface="Segoe UI"/>
              </a:rPr>
              <a:t>;</a:t>
            </a:r>
            <a:endParaRPr lang="en-US" sz="700" dirty="0">
              <a:latin typeface="Geometria" panose="020B0603020204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8005" y="4962488"/>
            <a:ext cx="54826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Misi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spc="-25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k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eem</a:t>
            </a:r>
            <a:r>
              <a:rPr lang="en-US" sz="2000" b="1" spc="-15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p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at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,</a:t>
            </a:r>
            <a:r>
              <a:rPr lang="en-US" sz="2000" b="1" spc="-5" dirty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id-ID" sz="1400" dirty="0" smtClean="0">
                <a:latin typeface="Geometria" panose="020B0603020204020204"/>
              </a:rPr>
              <a:t>Meningkatkan ketersediaan dan kualitas Infrastruktur wilayah berbasis tata ruang yang berkelanjutan</a:t>
            </a:r>
            <a:r>
              <a:rPr lang="en-US" sz="1400" dirty="0" smtClean="0">
                <a:solidFill>
                  <a:srgbClr val="231916"/>
                </a:solidFill>
                <a:latin typeface="Geometria" panose="020B0603020204020204"/>
                <a:cs typeface="Segoe UI"/>
              </a:rPr>
              <a:t>;</a:t>
            </a:r>
            <a:endParaRPr lang="en-US" sz="400" dirty="0">
              <a:latin typeface="Geometria" panose="020B0603020204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05" y="1844397"/>
            <a:ext cx="54826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“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Geometria" panose="020B0603020204020204"/>
              </a:rPr>
              <a:t>KABUPATEN TASIKMALAYA </a:t>
            </a:r>
            <a:endParaRPr lang="id-ID" sz="2000" b="1" dirty="0" smtClean="0">
              <a:solidFill>
                <a:schemeClr val="accent2">
                  <a:lumMod val="75000"/>
                </a:schemeClr>
              </a:solidFill>
              <a:latin typeface="Geometria" panose="020B0603020204020204"/>
            </a:endParaRPr>
          </a:p>
          <a:p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y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ang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Religius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/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Islami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,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Dinamis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, 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dan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Ber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d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aya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Saing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 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di Bidang Agribisnis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Berbasis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Perdesaan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Geometria" panose="020B0603020204020204"/>
              </a:rPr>
              <a:t>”</a:t>
            </a:r>
            <a:endParaRPr lang="en-US" sz="2400" b="1" dirty="0">
              <a:latin typeface="Geometria" panose="020B060302020402020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E1D3B4-02D3-47D9-AAC0-2819B8C37FC4}"/>
              </a:ext>
            </a:extLst>
          </p:cNvPr>
          <p:cNvGrpSpPr/>
          <p:nvPr/>
        </p:nvGrpSpPr>
        <p:grpSpPr>
          <a:xfrm>
            <a:off x="-1669343" y="-278387"/>
            <a:ext cx="3338685" cy="2550526"/>
            <a:chOff x="3491345" y="1399309"/>
            <a:chExt cx="3252636" cy="2452255"/>
          </a:xfrm>
        </p:grpSpPr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0C813C0E-AF57-498E-895D-DB1D8CF8CC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9631" y="1716087"/>
              <a:ext cx="3054350" cy="1712913"/>
              <a:chOff x="3048000" y="609600"/>
              <a:chExt cx="2819400" cy="1712795"/>
            </a:xfrm>
          </p:grpSpPr>
          <p:pic>
            <p:nvPicPr>
              <p:cNvPr id="19" name="Picture 1" descr="D:\Foto Bupati\Foto-Wakil-Bupati-For-web.jpg">
                <a:extLst>
                  <a:ext uri="{FF2B5EF4-FFF2-40B4-BE49-F238E27FC236}">
                    <a16:creationId xmlns:a16="http://schemas.microsoft.com/office/drawing/2014/main" id="{CBC1B781-49D6-4999-A087-3386744CF9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487862" y="609600"/>
                <a:ext cx="1379538" cy="1704975"/>
              </a:xfrm>
              <a:prstGeom prst="roundRect">
                <a:avLst/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0" name="Picture 8" descr="I:\Photo Bupati dan Wakil\index.jpg">
                <a:extLst>
                  <a:ext uri="{FF2B5EF4-FFF2-40B4-BE49-F238E27FC236}">
                    <a16:creationId xmlns:a16="http://schemas.microsoft.com/office/drawing/2014/main" id="{63D29BED-D556-41D0-9A32-21D284804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48000" y="609601"/>
                <a:ext cx="1447801" cy="1712794"/>
              </a:xfrm>
              <a:prstGeom prst="roundRect">
                <a:avLst/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F3CD7C-E80D-4F56-AC13-DDF99E20E463}"/>
                </a:ext>
              </a:extLst>
            </p:cNvPr>
            <p:cNvSpPr/>
            <p:nvPr/>
          </p:nvSpPr>
          <p:spPr>
            <a:xfrm>
              <a:off x="3491345" y="1399309"/>
              <a:ext cx="1773382" cy="24522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618004" y="1802825"/>
            <a:ext cx="6328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4 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Sasaran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   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7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	</a:t>
            </a:r>
            <a:r>
              <a:rPr lang="en-US" sz="1200" dirty="0" smtClean="0">
                <a:latin typeface="Geometria" panose="020B0603020204020204"/>
              </a:rPr>
              <a:t>4 </a:t>
            </a:r>
            <a:r>
              <a:rPr lang="en-US" sz="1200" dirty="0" smtClean="0">
                <a:latin typeface="Geometria" panose="020B0603020204020204"/>
              </a:rPr>
              <a:t>Program Pembangunan Daerah </a:t>
            </a:r>
            <a:endParaRPr lang="en-US" sz="1200" dirty="0">
              <a:latin typeface="Geometria" panose="020B0603020204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19446" y="3170801"/>
            <a:ext cx="6470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3 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Sasaran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   </a:t>
            </a:r>
            <a:r>
              <a:rPr lang="en-US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5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1200" dirty="0" smtClean="0">
                <a:solidFill>
                  <a:srgbClr val="F17900"/>
                </a:solidFill>
                <a:latin typeface="Geometria" panose="020B0603020204020204"/>
              </a:rPr>
              <a:t> 	</a:t>
            </a:r>
            <a:r>
              <a:rPr lang="en-US" sz="1200" dirty="0" smtClean="0">
                <a:latin typeface="Geometria" panose="020B0603020204020204"/>
              </a:rPr>
              <a:t>3 Program Pembangunan Daerah </a:t>
            </a:r>
            <a:endParaRPr lang="en-US" sz="1200" dirty="0">
              <a:latin typeface="Geometria" panose="020B0603020204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18006" y="4406895"/>
            <a:ext cx="6472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1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Sasaran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    </a:t>
            </a:r>
            <a:r>
              <a:rPr lang="en-US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5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	</a:t>
            </a:r>
            <a:r>
              <a:rPr lang="en-US" sz="1200" dirty="0" smtClean="0">
                <a:latin typeface="Geometria" panose="020B0603020204020204"/>
              </a:rPr>
              <a:t>1 Program Pembangunan Daerah </a:t>
            </a:r>
            <a:endParaRPr lang="en-US" sz="1200" dirty="0">
              <a:latin typeface="Geometria" panose="020B0603020204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18004" y="5678565"/>
            <a:ext cx="6396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2 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Sasaran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Geometria" panose="020B0603020204020204"/>
                <a:cs typeface="Segoe UI"/>
              </a:rPr>
              <a:t>    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7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Geometria" panose="020B0603020204020204"/>
                <a:cs typeface="Segoe UI"/>
              </a:rPr>
              <a:t>	</a:t>
            </a:r>
            <a:r>
              <a:rPr lang="en-US" sz="1200" dirty="0" smtClean="0">
                <a:latin typeface="Geometria" panose="020B0603020204020204"/>
              </a:rPr>
              <a:t> </a:t>
            </a:r>
            <a:r>
              <a:rPr lang="en-US" sz="1200" dirty="0" smtClean="0">
                <a:latin typeface="Geometria" panose="020B0603020204020204"/>
              </a:rPr>
              <a:t>	4 </a:t>
            </a:r>
            <a:r>
              <a:rPr lang="en-US" sz="1200" dirty="0" smtClean="0">
                <a:latin typeface="Geometria" panose="020B0603020204020204"/>
              </a:rPr>
              <a:t>Program Pembangunan Daerah</a:t>
            </a:r>
            <a:endParaRPr lang="en-US" sz="1200" dirty="0">
              <a:latin typeface="Geometria" panose="020B060302020402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7034360" y="1725386"/>
            <a:ext cx="1401090" cy="59817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083606" y="3058603"/>
            <a:ext cx="1401090" cy="59817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103660" y="4325488"/>
            <a:ext cx="1401090" cy="59817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103660" y="5572987"/>
            <a:ext cx="1401090" cy="59817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/>
          <p:nvPr/>
        </p:nvCxnSpPr>
        <p:spPr>
          <a:xfrm rot="10800000" flipV="1">
            <a:off x="2317104" y="2112243"/>
            <a:ext cx="4765061" cy="286978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/>
          <p:nvPr/>
        </p:nvCxnSpPr>
        <p:spPr>
          <a:xfrm rot="10800000" flipV="1">
            <a:off x="2336007" y="3506354"/>
            <a:ext cx="4838817" cy="147272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27" idx="3"/>
          </p:cNvCxnSpPr>
          <p:nvPr/>
        </p:nvCxnSpPr>
        <p:spPr>
          <a:xfrm rot="5400000">
            <a:off x="4749443" y="2422622"/>
            <a:ext cx="145966" cy="497283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28" idx="3"/>
          </p:cNvCxnSpPr>
          <p:nvPr/>
        </p:nvCxnSpPr>
        <p:spPr>
          <a:xfrm rot="5400000" flipH="1">
            <a:off x="4273886" y="3048598"/>
            <a:ext cx="1097080" cy="4972839"/>
          </a:xfrm>
          <a:prstGeom prst="curvedConnector4">
            <a:avLst>
              <a:gd name="adj1" fmla="val -20837"/>
              <a:gd name="adj2" fmla="val 520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25978" y="4493625"/>
            <a:ext cx="3796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24</a:t>
            </a:r>
            <a:r>
              <a:rPr lang="en-US" sz="44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IKU (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Kinerja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Utama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)</a:t>
            </a:r>
          </a:p>
          <a:p>
            <a:pPr algn="ctr"/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BUPATI</a:t>
            </a:r>
            <a:endParaRPr lang="en-US" sz="1200" dirty="0">
              <a:latin typeface="Geometria" panose="020B06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208032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7" grpId="0" animBg="1"/>
      <p:bldP spid="28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D25720-3455-4049-8DDD-8A343492E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863533"/>
              </p:ext>
            </p:extLst>
          </p:nvPr>
        </p:nvGraphicFramePr>
        <p:xfrm>
          <a:off x="450210" y="852923"/>
          <a:ext cx="11420949" cy="5804550"/>
        </p:xfrm>
        <a:graphic>
          <a:graphicData uri="http://schemas.openxmlformats.org/drawingml/2006/table">
            <a:tbl>
              <a:tblPr firstRow="1" firstCol="1" bandRow="1"/>
              <a:tblGrid>
                <a:gridCol w="498453">
                  <a:extLst>
                    <a:ext uri="{9D8B030D-6E8A-4147-A177-3AD203B41FA5}">
                      <a16:colId xmlns:a16="http://schemas.microsoft.com/office/drawing/2014/main" val="111628004"/>
                    </a:ext>
                  </a:extLst>
                </a:gridCol>
                <a:gridCol w="3032911">
                  <a:extLst>
                    <a:ext uri="{9D8B030D-6E8A-4147-A177-3AD203B41FA5}">
                      <a16:colId xmlns:a16="http://schemas.microsoft.com/office/drawing/2014/main" val="4037707901"/>
                    </a:ext>
                  </a:extLst>
                </a:gridCol>
                <a:gridCol w="1878472">
                  <a:extLst>
                    <a:ext uri="{9D8B030D-6E8A-4147-A177-3AD203B41FA5}">
                      <a16:colId xmlns:a16="http://schemas.microsoft.com/office/drawing/2014/main" val="4134088139"/>
                    </a:ext>
                  </a:extLst>
                </a:gridCol>
                <a:gridCol w="945457">
                  <a:extLst>
                    <a:ext uri="{9D8B030D-6E8A-4147-A177-3AD203B41FA5}">
                      <a16:colId xmlns:a16="http://schemas.microsoft.com/office/drawing/2014/main" val="4234794692"/>
                    </a:ext>
                  </a:extLst>
                </a:gridCol>
                <a:gridCol w="822714">
                  <a:extLst>
                    <a:ext uri="{9D8B030D-6E8A-4147-A177-3AD203B41FA5}">
                      <a16:colId xmlns:a16="http://schemas.microsoft.com/office/drawing/2014/main" val="4241558498"/>
                    </a:ext>
                  </a:extLst>
                </a:gridCol>
                <a:gridCol w="822714">
                  <a:extLst>
                    <a:ext uri="{9D8B030D-6E8A-4147-A177-3AD203B41FA5}">
                      <a16:colId xmlns:a16="http://schemas.microsoft.com/office/drawing/2014/main" val="2806291547"/>
                    </a:ext>
                  </a:extLst>
                </a:gridCol>
                <a:gridCol w="823542">
                  <a:extLst>
                    <a:ext uri="{9D8B030D-6E8A-4147-A177-3AD203B41FA5}">
                      <a16:colId xmlns:a16="http://schemas.microsoft.com/office/drawing/2014/main" val="3070867320"/>
                    </a:ext>
                  </a:extLst>
                </a:gridCol>
                <a:gridCol w="823542">
                  <a:extLst>
                    <a:ext uri="{9D8B030D-6E8A-4147-A177-3AD203B41FA5}">
                      <a16:colId xmlns:a16="http://schemas.microsoft.com/office/drawing/2014/main" val="3858939477"/>
                    </a:ext>
                  </a:extLst>
                </a:gridCol>
                <a:gridCol w="886572">
                  <a:extLst>
                    <a:ext uri="{9D8B030D-6E8A-4147-A177-3AD203B41FA5}">
                      <a16:colId xmlns:a16="http://schemas.microsoft.com/office/drawing/2014/main" val="1439329822"/>
                    </a:ext>
                  </a:extLst>
                </a:gridCol>
                <a:gridCol w="886572">
                  <a:extLst>
                    <a:ext uri="{9D8B030D-6E8A-4147-A177-3AD203B41FA5}">
                      <a16:colId xmlns:a16="http://schemas.microsoft.com/office/drawing/2014/main" val="226312244"/>
                    </a:ext>
                  </a:extLst>
                </a:gridCol>
              </a:tblGrid>
              <a:tr h="29952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812640"/>
                  </a:ext>
                </a:extLst>
              </a:tr>
              <a:tr h="47194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2016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2020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2021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0396"/>
                  </a:ext>
                </a:extLst>
              </a:tr>
              <a:tr h="655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 :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 yang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Beriman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Bertaqwa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Berakhlaqul-karimah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Berkualitas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482193"/>
                  </a:ext>
                </a:extLst>
              </a:tr>
              <a:tr h="1136588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S.1.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dilandasi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nilai-nilai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keagamaan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Pendidikan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58.36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59.99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61.36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62.74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64.11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91797"/>
                  </a:ext>
                </a:extLst>
              </a:tr>
              <a:tr h="55974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S.2.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derajat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kesehatan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Kesehatan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66.69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74.81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74.97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75.13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75.29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75.45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75.45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217755"/>
                  </a:ext>
                </a:extLst>
              </a:tr>
              <a:tr h="55974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S.3.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kesejahteraan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Persentase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penduduk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miskin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11.99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10.84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10.49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10.14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9.79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9.44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9.44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406591"/>
                  </a:ext>
                </a:extLst>
              </a:tr>
              <a:tr h="38065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Pengeluaran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59.36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59.45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59.68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59.9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60.13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60.35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60.35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088886"/>
                  </a:ext>
                </a:extLst>
              </a:tr>
              <a:tr h="333225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Gini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0.22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0.21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0.21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7641"/>
                  </a:ext>
                </a:extLst>
              </a:tr>
              <a:tr h="55974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S.4.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pengarusutamaan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gender,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perlindungan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perempuan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100" b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anak</a:t>
                      </a: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Pembangunan Gender (IPG)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89.25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90.6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91,95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93,3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94,65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465624"/>
                  </a:ext>
                </a:extLst>
              </a:tr>
              <a:tr h="84816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Kabupaten</a:t>
                      </a:r>
                      <a:r>
                        <a:rPr lang="en-US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Layak</a:t>
                      </a:r>
                      <a:r>
                        <a:rPr lang="en-US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Anak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 Pratama</a:t>
                      </a:r>
                      <a:endParaRPr lang="id-ID" sz="11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Pratama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</a:t>
                      </a:r>
                      <a:r>
                        <a:rPr lang="en-US" sz="11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Madya</a:t>
                      </a:r>
                      <a:endParaRPr lang="id-ID" sz="11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Madya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Menuju</a:t>
                      </a:r>
                      <a:r>
                        <a:rPr lang="en-US" sz="1100" b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Madya</a:t>
                      </a:r>
                      <a:endParaRPr lang="id-ID" sz="11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56549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177841" y="171355"/>
            <a:ext cx="3965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IKU (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Kinerja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Utama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03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834041-68E5-4592-98B3-53E23743B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102297"/>
              </p:ext>
            </p:extLst>
          </p:nvPr>
        </p:nvGraphicFramePr>
        <p:xfrm>
          <a:off x="182855" y="891037"/>
          <a:ext cx="11832681" cy="5686225"/>
        </p:xfrm>
        <a:graphic>
          <a:graphicData uri="http://schemas.openxmlformats.org/drawingml/2006/table">
            <a:tbl>
              <a:tblPr firstRow="1" firstCol="1" bandRow="1"/>
              <a:tblGrid>
                <a:gridCol w="713304">
                  <a:extLst>
                    <a:ext uri="{9D8B030D-6E8A-4147-A177-3AD203B41FA5}">
                      <a16:colId xmlns:a16="http://schemas.microsoft.com/office/drawing/2014/main" val="2061468703"/>
                    </a:ext>
                  </a:extLst>
                </a:gridCol>
                <a:gridCol w="2945367">
                  <a:extLst>
                    <a:ext uri="{9D8B030D-6E8A-4147-A177-3AD203B41FA5}">
                      <a16:colId xmlns:a16="http://schemas.microsoft.com/office/drawing/2014/main" val="139183131"/>
                    </a:ext>
                  </a:extLst>
                </a:gridCol>
                <a:gridCol w="1946193">
                  <a:extLst>
                    <a:ext uri="{9D8B030D-6E8A-4147-A177-3AD203B41FA5}">
                      <a16:colId xmlns:a16="http://schemas.microsoft.com/office/drawing/2014/main" val="3186407406"/>
                    </a:ext>
                  </a:extLst>
                </a:gridCol>
                <a:gridCol w="979541">
                  <a:extLst>
                    <a:ext uri="{9D8B030D-6E8A-4147-A177-3AD203B41FA5}">
                      <a16:colId xmlns:a16="http://schemas.microsoft.com/office/drawing/2014/main" val="3369403193"/>
                    </a:ext>
                  </a:extLst>
                </a:gridCol>
                <a:gridCol w="852373">
                  <a:extLst>
                    <a:ext uri="{9D8B030D-6E8A-4147-A177-3AD203B41FA5}">
                      <a16:colId xmlns:a16="http://schemas.microsoft.com/office/drawing/2014/main" val="834418126"/>
                    </a:ext>
                  </a:extLst>
                </a:gridCol>
                <a:gridCol w="852373">
                  <a:extLst>
                    <a:ext uri="{9D8B030D-6E8A-4147-A177-3AD203B41FA5}">
                      <a16:colId xmlns:a16="http://schemas.microsoft.com/office/drawing/2014/main" val="2880427567"/>
                    </a:ext>
                  </a:extLst>
                </a:gridCol>
                <a:gridCol w="853231">
                  <a:extLst>
                    <a:ext uri="{9D8B030D-6E8A-4147-A177-3AD203B41FA5}">
                      <a16:colId xmlns:a16="http://schemas.microsoft.com/office/drawing/2014/main" val="3322724138"/>
                    </a:ext>
                  </a:extLst>
                </a:gridCol>
                <a:gridCol w="853231">
                  <a:extLst>
                    <a:ext uri="{9D8B030D-6E8A-4147-A177-3AD203B41FA5}">
                      <a16:colId xmlns:a16="http://schemas.microsoft.com/office/drawing/2014/main" val="3373780705"/>
                    </a:ext>
                  </a:extLst>
                </a:gridCol>
                <a:gridCol w="918534">
                  <a:extLst>
                    <a:ext uri="{9D8B030D-6E8A-4147-A177-3AD203B41FA5}">
                      <a16:colId xmlns:a16="http://schemas.microsoft.com/office/drawing/2014/main" val="893492965"/>
                    </a:ext>
                  </a:extLst>
                </a:gridCol>
                <a:gridCol w="918534">
                  <a:extLst>
                    <a:ext uri="{9D8B030D-6E8A-4147-A177-3AD203B41FA5}">
                      <a16:colId xmlns:a16="http://schemas.microsoft.com/office/drawing/2014/main" val="1534932990"/>
                    </a:ext>
                  </a:extLst>
                </a:gridCol>
              </a:tblGrid>
              <a:tr h="32168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 Sasaran 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80207"/>
                  </a:ext>
                </a:extLst>
              </a:tr>
              <a:tr h="90890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 Awal 2016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058877"/>
                  </a:ext>
                </a:extLst>
              </a:tr>
              <a:tr h="7519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Perekonomian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Tangguh di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Bidang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Agribisnis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Pariwisata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4033"/>
                  </a:ext>
                </a:extLst>
              </a:tr>
              <a:tr h="67956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S.5.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pertumbuhan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ekonomi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daerah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PDRB per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kapita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ADHB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16,882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17,751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19,213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20,607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22,002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23,303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23,303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430228"/>
                  </a:ext>
                </a:extLst>
              </a:tr>
              <a:tr h="60115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Realisasi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Investasi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Daerah (</a:t>
                      </a: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253,68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1,214,269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279,684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293,668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308,351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323,769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323,769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820925"/>
                  </a:ext>
                </a:extLst>
              </a:tr>
              <a:tr h="91091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S.6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pertumbuhan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ekonomi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sektor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agribisni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PDRB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Sektor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Pertanian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200" b="1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Juta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10,737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11,597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12,322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13,116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13,911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14,705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14,705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923606"/>
                  </a:ext>
                </a:extLst>
              </a:tr>
              <a:tr h="91091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Skor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Pola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Pangan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Harapan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Konsumsi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(%)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65,40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67,40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79,15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80,75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82,55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84,35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84,35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319918"/>
                  </a:ext>
                </a:extLst>
              </a:tr>
              <a:tr h="6011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S.7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peran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sektor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pariwisata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id-ID" sz="120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Jumlah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kunjungan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wisatawan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924.974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944.523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1.419.916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1.561.908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1.640.003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1.722.000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1.722.000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00446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177841" y="171355"/>
            <a:ext cx="3965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IKU (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Kinerja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Utama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96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956A91-2C3A-4311-8299-FEBF08AF8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616159"/>
              </p:ext>
            </p:extLst>
          </p:nvPr>
        </p:nvGraphicFramePr>
        <p:xfrm>
          <a:off x="289510" y="1004135"/>
          <a:ext cx="11613730" cy="5492306"/>
        </p:xfrm>
        <a:graphic>
          <a:graphicData uri="http://schemas.openxmlformats.org/drawingml/2006/table">
            <a:tbl>
              <a:tblPr firstRow="1" firstCol="1" bandRow="1"/>
              <a:tblGrid>
                <a:gridCol w="604029">
                  <a:extLst>
                    <a:ext uri="{9D8B030D-6E8A-4147-A177-3AD203B41FA5}">
                      <a16:colId xmlns:a16="http://schemas.microsoft.com/office/drawing/2014/main" val="4029978375"/>
                    </a:ext>
                  </a:extLst>
                </a:gridCol>
                <a:gridCol w="2986943">
                  <a:extLst>
                    <a:ext uri="{9D8B030D-6E8A-4147-A177-3AD203B41FA5}">
                      <a16:colId xmlns:a16="http://schemas.microsoft.com/office/drawing/2014/main" val="250666737"/>
                    </a:ext>
                  </a:extLst>
                </a:gridCol>
                <a:gridCol w="1910180">
                  <a:extLst>
                    <a:ext uri="{9D8B030D-6E8A-4147-A177-3AD203B41FA5}">
                      <a16:colId xmlns:a16="http://schemas.microsoft.com/office/drawing/2014/main" val="3030273218"/>
                    </a:ext>
                  </a:extLst>
                </a:gridCol>
                <a:gridCol w="961416">
                  <a:extLst>
                    <a:ext uri="{9D8B030D-6E8A-4147-A177-3AD203B41FA5}">
                      <a16:colId xmlns:a16="http://schemas.microsoft.com/office/drawing/2014/main" val="3796990243"/>
                    </a:ext>
                  </a:extLst>
                </a:gridCol>
                <a:gridCol w="836601">
                  <a:extLst>
                    <a:ext uri="{9D8B030D-6E8A-4147-A177-3AD203B41FA5}">
                      <a16:colId xmlns:a16="http://schemas.microsoft.com/office/drawing/2014/main" val="4004818151"/>
                    </a:ext>
                  </a:extLst>
                </a:gridCol>
                <a:gridCol w="836601">
                  <a:extLst>
                    <a:ext uri="{9D8B030D-6E8A-4147-A177-3AD203B41FA5}">
                      <a16:colId xmlns:a16="http://schemas.microsoft.com/office/drawing/2014/main" val="2183013097"/>
                    </a:ext>
                  </a:extLst>
                </a:gridCol>
                <a:gridCol w="837443">
                  <a:extLst>
                    <a:ext uri="{9D8B030D-6E8A-4147-A177-3AD203B41FA5}">
                      <a16:colId xmlns:a16="http://schemas.microsoft.com/office/drawing/2014/main" val="4169241545"/>
                    </a:ext>
                  </a:extLst>
                </a:gridCol>
                <a:gridCol w="837443">
                  <a:extLst>
                    <a:ext uri="{9D8B030D-6E8A-4147-A177-3AD203B41FA5}">
                      <a16:colId xmlns:a16="http://schemas.microsoft.com/office/drawing/2014/main" val="3213395375"/>
                    </a:ext>
                  </a:extLst>
                </a:gridCol>
                <a:gridCol w="901537">
                  <a:extLst>
                    <a:ext uri="{9D8B030D-6E8A-4147-A177-3AD203B41FA5}">
                      <a16:colId xmlns:a16="http://schemas.microsoft.com/office/drawing/2014/main" val="783160078"/>
                    </a:ext>
                  </a:extLst>
                </a:gridCol>
                <a:gridCol w="901537">
                  <a:extLst>
                    <a:ext uri="{9D8B030D-6E8A-4147-A177-3AD203B41FA5}">
                      <a16:colId xmlns:a16="http://schemas.microsoft.com/office/drawing/2014/main" val="4237422898"/>
                    </a:ext>
                  </a:extLst>
                </a:gridCol>
              </a:tblGrid>
              <a:tr h="36878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060349"/>
                  </a:ext>
                </a:extLst>
              </a:tr>
              <a:tr h="58199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Awal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2016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400595"/>
                  </a:ext>
                </a:extLst>
              </a:tr>
              <a:tr h="614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id-ID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Mewujudkan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Tata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Kelola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Pemerintah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(Good Governance)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684853"/>
                  </a:ext>
                </a:extLst>
              </a:tr>
              <a:tr h="1107878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S.8.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tata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kelola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pemerintahan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Kepuasan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terhadap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layanan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dasar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75,71        (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76,70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77,90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79,00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80,00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81,00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81,00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715773"/>
                  </a:ext>
                </a:extLst>
              </a:tr>
              <a:tr h="69146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Opini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Laporan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Keuangan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Daerah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WTP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586519"/>
                  </a:ext>
                </a:extLst>
              </a:tr>
              <a:tr h="391829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SAKIP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969023"/>
                  </a:ext>
                </a:extLst>
              </a:tr>
              <a:tr h="69146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Hasil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LPPD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 tinggi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Sangat</a:t>
                      </a: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tinggi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8389"/>
                  </a:ext>
                </a:extLst>
              </a:tr>
              <a:tr h="104426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Maturitas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Sistem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Pengendalian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Internal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Pemerintah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2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 3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 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7065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177841" y="171355"/>
            <a:ext cx="3965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IKU (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Kinerja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Utama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36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7677670" y="5806628"/>
            <a:ext cx="327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i="1" dirty="0">
                <a:solidFill>
                  <a:schemeClr val="bg1"/>
                </a:solidFill>
                <a:latin typeface="Arial Narrow" pitchFamily="34" charset="0"/>
              </a:rPr>
              <a:t>MUSRENBANG RKPD TAHUN 20</a:t>
            </a:r>
            <a:r>
              <a:rPr lang="en-US" i="1" dirty="0">
                <a:solidFill>
                  <a:schemeClr val="bg1"/>
                </a:solidFill>
                <a:latin typeface="Arial Narrow" pitchFamily="34" charset="0"/>
              </a:rPr>
              <a:t>20</a:t>
            </a:r>
            <a:endParaRPr lang="id-ID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25C914-9FD6-4ECE-8A85-057986BCB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419900"/>
              </p:ext>
            </p:extLst>
          </p:nvPr>
        </p:nvGraphicFramePr>
        <p:xfrm>
          <a:off x="144961" y="758906"/>
          <a:ext cx="11469524" cy="6002843"/>
        </p:xfrm>
        <a:graphic>
          <a:graphicData uri="http://schemas.openxmlformats.org/drawingml/2006/table">
            <a:tbl>
              <a:tblPr firstRow="1" firstCol="1" bandRow="1"/>
              <a:tblGrid>
                <a:gridCol w="528700">
                  <a:extLst>
                    <a:ext uri="{9D8B030D-6E8A-4147-A177-3AD203B41FA5}">
                      <a16:colId xmlns:a16="http://schemas.microsoft.com/office/drawing/2014/main" val="1568440042"/>
                    </a:ext>
                  </a:extLst>
                </a:gridCol>
                <a:gridCol w="3017683">
                  <a:extLst>
                    <a:ext uri="{9D8B030D-6E8A-4147-A177-3AD203B41FA5}">
                      <a16:colId xmlns:a16="http://schemas.microsoft.com/office/drawing/2014/main" val="4019501547"/>
                    </a:ext>
                  </a:extLst>
                </a:gridCol>
                <a:gridCol w="1886462">
                  <a:extLst>
                    <a:ext uri="{9D8B030D-6E8A-4147-A177-3AD203B41FA5}">
                      <a16:colId xmlns:a16="http://schemas.microsoft.com/office/drawing/2014/main" val="2464356101"/>
                    </a:ext>
                  </a:extLst>
                </a:gridCol>
                <a:gridCol w="949479">
                  <a:extLst>
                    <a:ext uri="{9D8B030D-6E8A-4147-A177-3AD203B41FA5}">
                      <a16:colId xmlns:a16="http://schemas.microsoft.com/office/drawing/2014/main" val="1678311448"/>
                    </a:ext>
                  </a:extLst>
                </a:gridCol>
                <a:gridCol w="826213">
                  <a:extLst>
                    <a:ext uri="{9D8B030D-6E8A-4147-A177-3AD203B41FA5}">
                      <a16:colId xmlns:a16="http://schemas.microsoft.com/office/drawing/2014/main" val="494970283"/>
                    </a:ext>
                  </a:extLst>
                </a:gridCol>
                <a:gridCol w="826213">
                  <a:extLst>
                    <a:ext uri="{9D8B030D-6E8A-4147-A177-3AD203B41FA5}">
                      <a16:colId xmlns:a16="http://schemas.microsoft.com/office/drawing/2014/main" val="517833603"/>
                    </a:ext>
                  </a:extLst>
                </a:gridCol>
                <a:gridCol w="827044">
                  <a:extLst>
                    <a:ext uri="{9D8B030D-6E8A-4147-A177-3AD203B41FA5}">
                      <a16:colId xmlns:a16="http://schemas.microsoft.com/office/drawing/2014/main" val="4225726914"/>
                    </a:ext>
                  </a:extLst>
                </a:gridCol>
                <a:gridCol w="827044">
                  <a:extLst>
                    <a:ext uri="{9D8B030D-6E8A-4147-A177-3AD203B41FA5}">
                      <a16:colId xmlns:a16="http://schemas.microsoft.com/office/drawing/2014/main" val="2829154996"/>
                    </a:ext>
                  </a:extLst>
                </a:gridCol>
                <a:gridCol w="890343">
                  <a:extLst>
                    <a:ext uri="{9D8B030D-6E8A-4147-A177-3AD203B41FA5}">
                      <a16:colId xmlns:a16="http://schemas.microsoft.com/office/drawing/2014/main" val="404331115"/>
                    </a:ext>
                  </a:extLst>
                </a:gridCol>
                <a:gridCol w="890343">
                  <a:extLst>
                    <a:ext uri="{9D8B030D-6E8A-4147-A177-3AD203B41FA5}">
                      <a16:colId xmlns:a16="http://schemas.microsoft.com/office/drawing/2014/main" val="283387202"/>
                    </a:ext>
                  </a:extLst>
                </a:gridCol>
              </a:tblGrid>
              <a:tr h="20679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Sasaran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Indikator Sasaran 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Target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Kinerja</a:t>
                      </a:r>
                      <a:endParaRPr lang="id-ID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74100"/>
                  </a:ext>
                </a:extLst>
              </a:tr>
              <a:tr h="49202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 Awal 2016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Tahun 2017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2018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2020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Tahun 2021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Akhir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492837"/>
                  </a:ext>
                </a:extLst>
              </a:tr>
              <a:tr h="469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Misi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4 :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Meningkatkan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Ketersediaan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Kualitas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Infrastruktur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Wilayah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Berbasis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Tata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Ruang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yang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berkelanjutan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816825"/>
                  </a:ext>
                </a:extLst>
              </a:tr>
              <a:tr h="492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S.9.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ketersediaan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wilayah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penataan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ruang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terpadu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berkelanjutan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berwawasan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lingkungan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Ruas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Jalan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Mantap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64,40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65,93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67,46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68,99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70,52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72,05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72,05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323418"/>
                  </a:ext>
                </a:extLst>
              </a:tr>
              <a:tr h="440854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Jembatan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dalam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Kondisi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Baik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94,48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94,71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94,94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95,17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95,40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95,63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95,63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970976"/>
                  </a:ext>
                </a:extLst>
              </a:tr>
              <a:tr h="599362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Rasio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Ketersediaan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Air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Irigasi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Untuk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Masyarakat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64,79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64,99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65,19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65,39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65,59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65,79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65,79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48849"/>
                  </a:ext>
                </a:extLst>
              </a:tr>
              <a:tr h="82823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Persentase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Penduduk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berakses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perumahan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infrastruktur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pemukiman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57,15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59,20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62,50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65,04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67,05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6881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68,81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609401"/>
                  </a:ext>
                </a:extLst>
              </a:tr>
              <a:tr h="82716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Indeks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kualitas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lingkungan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hidup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57,5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61,5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62,5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248624"/>
                  </a:ext>
                </a:extLst>
              </a:tr>
              <a:tr h="82823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Persen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tase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kesesuaian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Rencana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Pembangunan Daerah </a:t>
                      </a:r>
                      <a:r>
                        <a:rPr lang="en-US" sz="1200" b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dengan</a:t>
                      </a: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RTRW 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n/a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121158"/>
                  </a:ext>
                </a:extLst>
              </a:tr>
              <a:tr h="66056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S.10.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Terciptanya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masyarakat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tangguh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bencana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Desa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Tangguh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Bencana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id-ID" sz="12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id-ID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908231"/>
                  </a:ext>
                </a:extLst>
              </a:tr>
              <a:tr h="1575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1" marR="446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58775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177841" y="171355"/>
            <a:ext cx="3965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IKU (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Indikator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Kinerja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 </a:t>
            </a:r>
            <a:r>
              <a:rPr lang="en-US" sz="2000" b="1" dirty="0" err="1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Utama</a:t>
            </a:r>
            <a:r>
              <a:rPr lang="en-US" sz="2000" b="1" dirty="0" smtClean="0">
                <a:solidFill>
                  <a:srgbClr val="F17900"/>
                </a:solidFill>
                <a:latin typeface="Geometria" panose="020B0603020204020204"/>
                <a:cs typeface="Segoe UI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928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52400" y="153419"/>
            <a:ext cx="9628852" cy="1177213"/>
          </a:xfrm>
          <a:prstGeom prst="rect">
            <a:avLst/>
          </a:prstGeom>
          <a:noFill/>
        </p:spPr>
        <p:txBody>
          <a:bodyPr wrap="square" lIns="68532" tIns="34274" rIns="68532" bIns="34274" rtlCol="0">
            <a:spAutoFit/>
          </a:bodyPr>
          <a:lstStyle/>
          <a:p>
            <a:pPr defTabSz="685301"/>
            <a:r>
              <a:rPr lang="en-US" sz="4000" b="1" dirty="0" err="1" smtClean="0">
                <a:solidFill>
                  <a:prstClr val="black"/>
                </a:solidFill>
                <a:latin typeface="Geometr212 BkCn BT" panose="020B0603020204020204" pitchFamily="34" charset="0"/>
              </a:rPr>
              <a:t>Capaian</a:t>
            </a:r>
            <a:r>
              <a:rPr lang="en-US" sz="4000" b="1" dirty="0" smtClean="0">
                <a:solidFill>
                  <a:prstClr val="black"/>
                </a:solidFill>
                <a:latin typeface="Geometr212 BkCn BT" panose="020B0603020204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Geometr212 BkCn BT" panose="020B0603020204020204" pitchFamily="34" charset="0"/>
              </a:rPr>
              <a:t>dan</a:t>
            </a:r>
            <a:r>
              <a:rPr lang="en-US" sz="4000" b="1" dirty="0" smtClean="0">
                <a:solidFill>
                  <a:prstClr val="black"/>
                </a:solidFill>
                <a:latin typeface="Geometr212 BkCn BT" panose="020B0603020204020204" pitchFamily="34" charset="0"/>
              </a:rPr>
              <a:t> Target </a:t>
            </a:r>
            <a:r>
              <a:rPr lang="en-US" sz="4000" b="1" dirty="0" err="1" smtClean="0">
                <a:solidFill>
                  <a:prstClr val="black"/>
                </a:solidFill>
                <a:latin typeface="Geometr212 BkCn BT" panose="020B0603020204020204" pitchFamily="34" charset="0"/>
              </a:rPr>
              <a:t>Indikator</a:t>
            </a:r>
            <a:r>
              <a:rPr lang="en-US" sz="4000" b="1" dirty="0" smtClean="0">
                <a:solidFill>
                  <a:prstClr val="black"/>
                </a:solidFill>
                <a:latin typeface="Geometr212 BkCn BT" panose="020B060302020402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Geometr212 BkCn BT" panose="020B0603020204020204" pitchFamily="34" charset="0"/>
              </a:rPr>
              <a:t>Makro</a:t>
            </a:r>
            <a:r>
              <a:rPr lang="en-US" sz="4000" b="1" dirty="0">
                <a:solidFill>
                  <a:prstClr val="black"/>
                </a:solidFill>
                <a:latin typeface="Geometr212 BkCn BT" panose="020B0603020204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Geometr212 BkCn BT" panose="020B0603020204020204" pitchFamily="34" charset="0"/>
              </a:rPr>
              <a:t>Kabupaten</a:t>
            </a:r>
            <a:r>
              <a:rPr lang="en-US" sz="4000" b="1" dirty="0" smtClean="0">
                <a:solidFill>
                  <a:prstClr val="black"/>
                </a:solidFill>
                <a:latin typeface="Geometr212 BkCn BT" panose="020B0603020204020204" pitchFamily="34" charset="0"/>
              </a:rPr>
              <a:t> TASIKMALAYA</a:t>
            </a:r>
            <a:endParaRPr lang="en-US" sz="4000" b="1" dirty="0">
              <a:solidFill>
                <a:prstClr val="black"/>
              </a:solidFill>
              <a:latin typeface="Geometr212 BkCn BT" panose="020B0603020204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76451" y="1744830"/>
            <a:ext cx="778654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2017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91519" y="1748127"/>
            <a:ext cx="898855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2018*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9709" y="1744829"/>
            <a:ext cx="778654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94778" y="1746614"/>
            <a:ext cx="778654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2020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05489" y="1745490"/>
            <a:ext cx="778654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294271"/>
              </p:ext>
            </p:extLst>
          </p:nvPr>
        </p:nvGraphicFramePr>
        <p:xfrm>
          <a:off x="3262299" y="2600266"/>
          <a:ext cx="8336142" cy="330322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389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9357">
                  <a:extLst>
                    <a:ext uri="{9D8B030D-6E8A-4147-A177-3AD203B41FA5}">
                      <a16:colId xmlns:a16="http://schemas.microsoft.com/office/drawing/2014/main" val="483422977"/>
                    </a:ext>
                  </a:extLst>
                </a:gridCol>
                <a:gridCol w="1389357">
                  <a:extLst>
                    <a:ext uri="{9D8B030D-6E8A-4147-A177-3AD203B41FA5}">
                      <a16:colId xmlns:a16="http://schemas.microsoft.com/office/drawing/2014/main" val="1500545005"/>
                    </a:ext>
                  </a:extLst>
                </a:gridCol>
              </a:tblGrid>
              <a:tr h="8258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64,14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64,68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65,15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65,66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66,17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66,17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8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5,95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5,96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4,5-6,0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4,5-6,0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4,5-6,0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4,5-6,0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8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0,319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0,25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0,23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0,22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0,21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0,21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8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10,84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9,85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10,14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9,79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9,44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9,44</a:t>
                      </a:r>
                      <a:endParaRPr lang="id-ID" sz="15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373477" y="1498416"/>
            <a:ext cx="1224964" cy="652750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ctr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Kondisi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Akhir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1336" y="2620911"/>
            <a:ext cx="2663474" cy="3128438"/>
            <a:chOff x="617216" y="1727267"/>
            <a:chExt cx="2655245" cy="3627379"/>
          </a:xfrm>
        </p:grpSpPr>
        <p:sp>
          <p:nvSpPr>
            <p:cNvPr id="16" name="Rectangle 15"/>
            <p:cNvSpPr/>
            <p:nvPr/>
          </p:nvSpPr>
          <p:spPr>
            <a:xfrm>
              <a:off x="1516151" y="2777472"/>
              <a:ext cx="1756310" cy="529639"/>
            </a:xfrm>
            <a:prstGeom prst="rect">
              <a:avLst/>
            </a:prstGeom>
          </p:spPr>
          <p:txBody>
            <a:bodyPr wrap="square" lIns="77323" tIns="38675" rIns="77323" bIns="38675">
              <a:spAutoFit/>
            </a:bodyPr>
            <a:lstStyle/>
            <a:p>
              <a:pPr marL="0" marR="0" lvl="0" indent="0" algn="ctr" defTabSz="10826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Laju Pertumbuhan Ekonomi (LPE) (%)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79167" y="4725860"/>
              <a:ext cx="2033204" cy="529639"/>
            </a:xfrm>
            <a:prstGeom prst="rect">
              <a:avLst/>
            </a:prstGeom>
          </p:spPr>
          <p:txBody>
            <a:bodyPr wrap="square" lIns="77323" tIns="38675" rIns="77323" bIns="38675">
              <a:spAutoFit/>
            </a:bodyPr>
            <a:lstStyle/>
            <a:p>
              <a:pPr marL="0" marR="0" lvl="0" indent="0" algn="ctr" defTabSz="10826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Persentase</a:t>
              </a:r>
              <a:r>
                <a:rPr kumimoji="0" lang="en-US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46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Penduduk</a:t>
              </a:r>
              <a:r>
                <a:rPr kumimoji="0" lang="en-US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46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Miskin</a:t>
              </a:r>
              <a:r>
                <a:rPr kumimoji="0" lang="en-US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(%)</a:t>
              </a:r>
              <a:endPara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03033" y="3850493"/>
              <a:ext cx="1941650" cy="303873"/>
            </a:xfrm>
            <a:prstGeom prst="rect">
              <a:avLst/>
            </a:prstGeom>
          </p:spPr>
          <p:txBody>
            <a:bodyPr wrap="square" lIns="77323" tIns="38675" rIns="77323" bIns="38675">
              <a:spAutoFit/>
            </a:bodyPr>
            <a:lstStyle/>
            <a:p>
              <a:pPr marL="0" marR="0" lvl="0" indent="0" algn="ctr" defTabSz="10826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Indeks</a:t>
              </a:r>
              <a:r>
                <a:rPr kumimoji="0" lang="en-US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Gini (</a:t>
              </a:r>
              <a:r>
                <a:rPr kumimoji="0" lang="en-US" sz="146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Poin</a:t>
              </a:r>
              <a:r>
                <a:rPr kumimoji="0" lang="en-US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  <a:endPara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03033" y="1727267"/>
              <a:ext cx="1923473" cy="529639"/>
            </a:xfrm>
            <a:prstGeom prst="rect">
              <a:avLst/>
            </a:prstGeom>
          </p:spPr>
          <p:txBody>
            <a:bodyPr wrap="square" lIns="77323" tIns="38675" rIns="77323" bIns="38675">
              <a:spAutoFit/>
            </a:bodyPr>
            <a:lstStyle/>
            <a:p>
              <a:pPr marL="0" marR="0" lvl="0" indent="0" algn="ctr" defTabSz="10826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Calibri" panose="020F0502020204030204" pitchFamily="34" charset="0"/>
                </a:rPr>
                <a:t>Indek Pembangunan Manusia (IPM) (Poin)</a:t>
              </a:r>
              <a:endParaRPr kumimoji="0" 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4E0195C-23C3-483E-8AC3-4BE30BB78A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7216" y="4455740"/>
              <a:ext cx="861916" cy="898906"/>
            </a:xfrm>
            <a:prstGeom prst="rect">
              <a:avLst/>
            </a:prstGeom>
          </p:spPr>
        </p:pic>
      </p:grpSp>
      <p:sp>
        <p:nvSpPr>
          <p:cNvPr id="32" name="Google Shape;1004;p57"/>
          <p:cNvSpPr/>
          <p:nvPr/>
        </p:nvSpPr>
        <p:spPr>
          <a:xfrm>
            <a:off x="699005" y="3529575"/>
            <a:ext cx="436025" cy="4577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4884" y="76128"/>
                </a:moveTo>
                <a:lnTo>
                  <a:pt x="32217" y="76128"/>
                </a:lnTo>
                <a:lnTo>
                  <a:pt x="32217" y="108128"/>
                </a:lnTo>
                <a:lnTo>
                  <a:pt x="14884" y="108128"/>
                </a:lnTo>
                <a:close/>
                <a:moveTo>
                  <a:pt x="41553" y="62795"/>
                </a:moveTo>
                <a:lnTo>
                  <a:pt x="58887" y="62795"/>
                </a:lnTo>
                <a:lnTo>
                  <a:pt x="58887" y="108128"/>
                </a:lnTo>
                <a:lnTo>
                  <a:pt x="41553" y="108128"/>
                </a:lnTo>
                <a:close/>
                <a:moveTo>
                  <a:pt x="68223" y="49462"/>
                </a:moveTo>
                <a:lnTo>
                  <a:pt x="85556" y="49462"/>
                </a:lnTo>
                <a:lnTo>
                  <a:pt x="85556" y="108128"/>
                </a:lnTo>
                <a:lnTo>
                  <a:pt x="68223" y="108128"/>
                </a:lnTo>
                <a:close/>
                <a:moveTo>
                  <a:pt x="94892" y="36128"/>
                </a:moveTo>
                <a:lnTo>
                  <a:pt x="112226" y="36128"/>
                </a:lnTo>
                <a:lnTo>
                  <a:pt x="112226" y="108128"/>
                </a:lnTo>
                <a:lnTo>
                  <a:pt x="94892" y="108128"/>
                </a:lnTo>
                <a:close/>
                <a:moveTo>
                  <a:pt x="85995" y="8326"/>
                </a:moveTo>
                <a:lnTo>
                  <a:pt x="106690" y="9163"/>
                </a:lnTo>
                <a:lnTo>
                  <a:pt x="97068" y="27504"/>
                </a:lnTo>
                <a:lnTo>
                  <a:pt x="94300" y="22709"/>
                </a:lnTo>
                <a:lnTo>
                  <a:pt x="20057" y="65573"/>
                </a:lnTo>
                <a:lnTo>
                  <a:pt x="14521" y="55984"/>
                </a:lnTo>
                <a:lnTo>
                  <a:pt x="88763" y="13120"/>
                </a:lnTo>
                <a:close/>
                <a:moveTo>
                  <a:pt x="0" y="0"/>
                </a:moveTo>
                <a:lnTo>
                  <a:pt x="6666" y="0"/>
                </a:lnTo>
                <a:lnTo>
                  <a:pt x="6666" y="113333"/>
                </a:lnTo>
                <a:lnTo>
                  <a:pt x="120000" y="113333"/>
                </a:lnTo>
                <a:lnTo>
                  <a:pt x="120000" y="119999"/>
                </a:lnTo>
                <a:lnTo>
                  <a:pt x="6666" y="119999"/>
                </a:lnTo>
                <a:lnTo>
                  <a:pt x="6666" y="120000"/>
                </a:lnTo>
                <a:lnTo>
                  <a:pt x="0" y="120000"/>
                </a:lnTo>
                <a:lnTo>
                  <a:pt x="0" y="119999"/>
                </a:lnTo>
                <a:lnTo>
                  <a:pt x="0" y="1133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079;p58"/>
          <p:cNvSpPr/>
          <p:nvPr/>
        </p:nvSpPr>
        <p:spPr>
          <a:xfrm>
            <a:off x="612792" y="2682710"/>
            <a:ext cx="176460" cy="46475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2570" y="22960"/>
                </a:moveTo>
                <a:lnTo>
                  <a:pt x="97429" y="22960"/>
                </a:lnTo>
                <a:cubicBezTo>
                  <a:pt x="109894" y="22960"/>
                  <a:pt x="119999" y="26797"/>
                  <a:pt x="119999" y="31530"/>
                </a:cubicBezTo>
                <a:lnTo>
                  <a:pt x="119999" y="39560"/>
                </a:lnTo>
                <a:lnTo>
                  <a:pt x="120000" y="39560"/>
                </a:lnTo>
                <a:lnTo>
                  <a:pt x="120000" y="63121"/>
                </a:lnTo>
                <a:cubicBezTo>
                  <a:pt x="120000" y="65553"/>
                  <a:pt x="114806" y="67525"/>
                  <a:pt x="108399" y="67525"/>
                </a:cubicBezTo>
                <a:cubicBezTo>
                  <a:pt x="101992" y="67525"/>
                  <a:pt x="96799" y="65553"/>
                  <a:pt x="96799" y="63121"/>
                </a:cubicBezTo>
                <a:lnTo>
                  <a:pt x="96799" y="42531"/>
                </a:lnTo>
                <a:lnTo>
                  <a:pt x="93347" y="42531"/>
                </a:lnTo>
                <a:cubicBezTo>
                  <a:pt x="93158" y="66519"/>
                  <a:pt x="92969" y="90507"/>
                  <a:pt x="92780" y="114494"/>
                </a:cubicBezTo>
                <a:cubicBezTo>
                  <a:pt x="92780" y="117535"/>
                  <a:pt x="86289" y="120000"/>
                  <a:pt x="78281" y="120000"/>
                </a:cubicBezTo>
                <a:cubicBezTo>
                  <a:pt x="70274" y="120000"/>
                  <a:pt x="63783" y="117535"/>
                  <a:pt x="63783" y="114494"/>
                </a:cubicBezTo>
                <a:lnTo>
                  <a:pt x="63783" y="70497"/>
                </a:lnTo>
                <a:lnTo>
                  <a:pt x="55083" y="70497"/>
                </a:lnTo>
                <a:lnTo>
                  <a:pt x="55083" y="114494"/>
                </a:lnTo>
                <a:cubicBezTo>
                  <a:pt x="55083" y="117535"/>
                  <a:pt x="48592" y="119999"/>
                  <a:pt x="40584" y="119999"/>
                </a:cubicBezTo>
                <a:cubicBezTo>
                  <a:pt x="32577" y="119999"/>
                  <a:pt x="26086" y="117535"/>
                  <a:pt x="26086" y="114494"/>
                </a:cubicBezTo>
                <a:cubicBezTo>
                  <a:pt x="26274" y="90507"/>
                  <a:pt x="26463" y="66519"/>
                  <a:pt x="26652" y="42531"/>
                </a:cubicBezTo>
                <a:lnTo>
                  <a:pt x="23200" y="42531"/>
                </a:lnTo>
                <a:lnTo>
                  <a:pt x="23200" y="63121"/>
                </a:lnTo>
                <a:cubicBezTo>
                  <a:pt x="23200" y="65553"/>
                  <a:pt x="18007" y="67525"/>
                  <a:pt x="11600" y="67525"/>
                </a:cubicBezTo>
                <a:cubicBezTo>
                  <a:pt x="5193" y="67525"/>
                  <a:pt x="0" y="65553"/>
                  <a:pt x="0" y="63121"/>
                </a:cubicBezTo>
                <a:lnTo>
                  <a:pt x="0" y="42531"/>
                </a:lnTo>
                <a:lnTo>
                  <a:pt x="0" y="42531"/>
                </a:lnTo>
                <a:lnTo>
                  <a:pt x="0" y="31530"/>
                </a:lnTo>
                <a:cubicBezTo>
                  <a:pt x="0" y="26797"/>
                  <a:pt x="10105" y="22960"/>
                  <a:pt x="22570" y="22960"/>
                </a:cubicBezTo>
                <a:close/>
                <a:moveTo>
                  <a:pt x="60000" y="0"/>
                </a:moveTo>
                <a:cubicBezTo>
                  <a:pt x="75005" y="0"/>
                  <a:pt x="87170" y="4618"/>
                  <a:pt x="87170" y="10316"/>
                </a:cubicBezTo>
                <a:cubicBezTo>
                  <a:pt x="87170" y="16013"/>
                  <a:pt x="75005" y="20632"/>
                  <a:pt x="60000" y="20632"/>
                </a:cubicBezTo>
                <a:cubicBezTo>
                  <a:pt x="44994" y="20632"/>
                  <a:pt x="32829" y="16013"/>
                  <a:pt x="32829" y="10316"/>
                </a:cubicBezTo>
                <a:cubicBezTo>
                  <a:pt x="32829" y="4618"/>
                  <a:pt x="44994" y="0"/>
                  <a:pt x="6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080;p58"/>
          <p:cNvSpPr/>
          <p:nvPr/>
        </p:nvSpPr>
        <p:spPr>
          <a:xfrm rot="10800000">
            <a:off x="1025089" y="2680564"/>
            <a:ext cx="219879" cy="46904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9418" y="97416"/>
                </a:moveTo>
                <a:lnTo>
                  <a:pt x="40252" y="97416"/>
                </a:lnTo>
                <a:cubicBezTo>
                  <a:pt x="32044" y="97060"/>
                  <a:pt x="32390" y="97747"/>
                  <a:pt x="30168" y="95279"/>
                </a:cubicBezTo>
                <a:lnTo>
                  <a:pt x="536" y="58851"/>
                </a:lnTo>
                <a:cubicBezTo>
                  <a:pt x="-1066" y="56881"/>
                  <a:pt x="1041" y="54674"/>
                  <a:pt x="5245" y="53923"/>
                </a:cubicBezTo>
                <a:cubicBezTo>
                  <a:pt x="9448" y="53172"/>
                  <a:pt x="14155" y="54160"/>
                  <a:pt x="15757" y="56130"/>
                </a:cubicBezTo>
                <a:lnTo>
                  <a:pt x="32630" y="76872"/>
                </a:lnTo>
                <a:lnTo>
                  <a:pt x="35918" y="76872"/>
                </a:lnTo>
                <a:lnTo>
                  <a:pt x="14628" y="36680"/>
                </a:lnTo>
                <a:lnTo>
                  <a:pt x="35669" y="36680"/>
                </a:lnTo>
                <a:lnTo>
                  <a:pt x="35669" y="5101"/>
                </a:lnTo>
                <a:cubicBezTo>
                  <a:pt x="35669" y="2283"/>
                  <a:pt x="40541" y="0"/>
                  <a:pt x="46551" y="0"/>
                </a:cubicBezTo>
                <a:cubicBezTo>
                  <a:pt x="52560" y="0"/>
                  <a:pt x="57432" y="2283"/>
                  <a:pt x="57432" y="5101"/>
                </a:cubicBezTo>
                <a:lnTo>
                  <a:pt x="57432" y="36680"/>
                </a:lnTo>
                <a:lnTo>
                  <a:pt x="62577" y="36680"/>
                </a:lnTo>
                <a:lnTo>
                  <a:pt x="62577" y="5101"/>
                </a:lnTo>
                <a:cubicBezTo>
                  <a:pt x="62577" y="2283"/>
                  <a:pt x="67449" y="0"/>
                  <a:pt x="73459" y="0"/>
                </a:cubicBezTo>
                <a:cubicBezTo>
                  <a:pt x="79469" y="0"/>
                  <a:pt x="84341" y="2283"/>
                  <a:pt x="84341" y="5101"/>
                </a:cubicBezTo>
                <a:lnTo>
                  <a:pt x="84341" y="36680"/>
                </a:lnTo>
                <a:lnTo>
                  <a:pt x="105471" y="36680"/>
                </a:lnTo>
                <a:lnTo>
                  <a:pt x="84182" y="76872"/>
                </a:lnTo>
                <a:lnTo>
                  <a:pt x="87369" y="76872"/>
                </a:lnTo>
                <a:lnTo>
                  <a:pt x="104242" y="56130"/>
                </a:lnTo>
                <a:cubicBezTo>
                  <a:pt x="105844" y="54160"/>
                  <a:pt x="110551" y="53172"/>
                  <a:pt x="114754" y="53923"/>
                </a:cubicBezTo>
                <a:cubicBezTo>
                  <a:pt x="118958" y="54674"/>
                  <a:pt x="121066" y="56881"/>
                  <a:pt x="119463" y="58851"/>
                </a:cubicBezTo>
                <a:lnTo>
                  <a:pt x="89831" y="95279"/>
                </a:lnTo>
                <a:cubicBezTo>
                  <a:pt x="87203" y="97747"/>
                  <a:pt x="87682" y="97060"/>
                  <a:pt x="79418" y="97416"/>
                </a:cubicBezTo>
                <a:close/>
                <a:moveTo>
                  <a:pt x="59835" y="120000"/>
                </a:moveTo>
                <a:cubicBezTo>
                  <a:pt x="48268" y="120000"/>
                  <a:pt x="38891" y="115604"/>
                  <a:pt x="38891" y="110181"/>
                </a:cubicBezTo>
                <a:cubicBezTo>
                  <a:pt x="38891" y="104759"/>
                  <a:pt x="48268" y="100363"/>
                  <a:pt x="59835" y="100363"/>
                </a:cubicBezTo>
                <a:cubicBezTo>
                  <a:pt x="71402" y="100363"/>
                  <a:pt x="80780" y="104759"/>
                  <a:pt x="80780" y="110181"/>
                </a:cubicBezTo>
                <a:cubicBezTo>
                  <a:pt x="80780" y="115604"/>
                  <a:pt x="71402" y="120000"/>
                  <a:pt x="59835" y="120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04;p38"/>
          <p:cNvGrpSpPr/>
          <p:nvPr/>
        </p:nvGrpSpPr>
        <p:grpSpPr>
          <a:xfrm>
            <a:off x="737134" y="4283610"/>
            <a:ext cx="356436" cy="599035"/>
            <a:chOff x="-36512" y="123478"/>
            <a:chExt cx="2736304" cy="4710917"/>
          </a:xfrm>
        </p:grpSpPr>
        <p:sp>
          <p:nvSpPr>
            <p:cNvPr id="43" name="Google Shape;405;p38"/>
            <p:cNvSpPr/>
            <p:nvPr/>
          </p:nvSpPr>
          <p:spPr>
            <a:xfrm>
              <a:off x="-36512" y="123478"/>
              <a:ext cx="1380891" cy="36369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70" y="22960"/>
                  </a:moveTo>
                  <a:lnTo>
                    <a:pt x="97429" y="22960"/>
                  </a:lnTo>
                  <a:cubicBezTo>
                    <a:pt x="109894" y="22960"/>
                    <a:pt x="119999" y="26797"/>
                    <a:pt x="119999" y="31530"/>
                  </a:cubicBezTo>
                  <a:lnTo>
                    <a:pt x="119999" y="39560"/>
                  </a:lnTo>
                  <a:lnTo>
                    <a:pt x="120000" y="39560"/>
                  </a:lnTo>
                  <a:lnTo>
                    <a:pt x="120000" y="63121"/>
                  </a:lnTo>
                  <a:cubicBezTo>
                    <a:pt x="120000" y="65553"/>
                    <a:pt x="114806" y="67525"/>
                    <a:pt x="108399" y="67525"/>
                  </a:cubicBezTo>
                  <a:cubicBezTo>
                    <a:pt x="101992" y="67525"/>
                    <a:pt x="96799" y="65553"/>
                    <a:pt x="96799" y="63121"/>
                  </a:cubicBezTo>
                  <a:lnTo>
                    <a:pt x="96799" y="42531"/>
                  </a:lnTo>
                  <a:lnTo>
                    <a:pt x="93347" y="42531"/>
                  </a:lnTo>
                  <a:cubicBezTo>
                    <a:pt x="93158" y="66519"/>
                    <a:pt x="92969" y="90507"/>
                    <a:pt x="92780" y="114494"/>
                  </a:cubicBezTo>
                  <a:cubicBezTo>
                    <a:pt x="92780" y="117535"/>
                    <a:pt x="86289" y="120000"/>
                    <a:pt x="78281" y="120000"/>
                  </a:cubicBezTo>
                  <a:cubicBezTo>
                    <a:pt x="70274" y="120000"/>
                    <a:pt x="63783" y="117535"/>
                    <a:pt x="63783" y="114494"/>
                  </a:cubicBezTo>
                  <a:lnTo>
                    <a:pt x="63783" y="70497"/>
                  </a:lnTo>
                  <a:lnTo>
                    <a:pt x="55083" y="70497"/>
                  </a:lnTo>
                  <a:lnTo>
                    <a:pt x="55083" y="114494"/>
                  </a:lnTo>
                  <a:cubicBezTo>
                    <a:pt x="55083" y="117535"/>
                    <a:pt x="48592" y="119999"/>
                    <a:pt x="40584" y="119999"/>
                  </a:cubicBezTo>
                  <a:cubicBezTo>
                    <a:pt x="32577" y="119999"/>
                    <a:pt x="26086" y="117535"/>
                    <a:pt x="26086" y="114494"/>
                  </a:cubicBezTo>
                  <a:cubicBezTo>
                    <a:pt x="26274" y="90507"/>
                    <a:pt x="26463" y="66519"/>
                    <a:pt x="26652" y="42531"/>
                  </a:cubicBezTo>
                  <a:lnTo>
                    <a:pt x="23200" y="42531"/>
                  </a:lnTo>
                  <a:lnTo>
                    <a:pt x="23200" y="63121"/>
                  </a:lnTo>
                  <a:cubicBezTo>
                    <a:pt x="23200" y="65553"/>
                    <a:pt x="18007" y="67525"/>
                    <a:pt x="11600" y="67525"/>
                  </a:cubicBezTo>
                  <a:cubicBezTo>
                    <a:pt x="5193" y="67525"/>
                    <a:pt x="0" y="65553"/>
                    <a:pt x="0" y="63121"/>
                  </a:cubicBezTo>
                  <a:lnTo>
                    <a:pt x="0" y="42531"/>
                  </a:lnTo>
                  <a:lnTo>
                    <a:pt x="0" y="42531"/>
                  </a:lnTo>
                  <a:lnTo>
                    <a:pt x="0" y="31530"/>
                  </a:lnTo>
                  <a:cubicBezTo>
                    <a:pt x="0" y="26797"/>
                    <a:pt x="10105" y="22960"/>
                    <a:pt x="22570" y="22960"/>
                  </a:cubicBezTo>
                  <a:close/>
                  <a:moveTo>
                    <a:pt x="60000" y="0"/>
                  </a:moveTo>
                  <a:cubicBezTo>
                    <a:pt x="75005" y="0"/>
                    <a:pt x="87170" y="4618"/>
                    <a:pt x="87170" y="10316"/>
                  </a:cubicBezTo>
                  <a:cubicBezTo>
                    <a:pt x="87170" y="16013"/>
                    <a:pt x="75005" y="20632"/>
                    <a:pt x="60000" y="20632"/>
                  </a:cubicBezTo>
                  <a:cubicBezTo>
                    <a:pt x="44994" y="20632"/>
                    <a:pt x="32829" y="16013"/>
                    <a:pt x="32829" y="10316"/>
                  </a:cubicBezTo>
                  <a:cubicBezTo>
                    <a:pt x="32829" y="4618"/>
                    <a:pt x="44994" y="0"/>
                    <a:pt x="60000" y="0"/>
                  </a:cubicBezTo>
                  <a:close/>
                </a:path>
              </a:pathLst>
            </a:custGeom>
            <a:gradFill>
              <a:gsLst>
                <a:gs pos="0">
                  <a:srgbClr val="7F6000"/>
                </a:gs>
                <a:gs pos="100000">
                  <a:srgbClr val="7F60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06;p38"/>
            <p:cNvSpPr/>
            <p:nvPr/>
          </p:nvSpPr>
          <p:spPr>
            <a:xfrm>
              <a:off x="302342" y="390324"/>
              <a:ext cx="1380891" cy="36369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70" y="22960"/>
                  </a:moveTo>
                  <a:lnTo>
                    <a:pt x="97429" y="22960"/>
                  </a:lnTo>
                  <a:cubicBezTo>
                    <a:pt x="109894" y="22960"/>
                    <a:pt x="119999" y="26797"/>
                    <a:pt x="119999" y="31530"/>
                  </a:cubicBezTo>
                  <a:lnTo>
                    <a:pt x="119999" y="39560"/>
                  </a:lnTo>
                  <a:lnTo>
                    <a:pt x="120000" y="39560"/>
                  </a:lnTo>
                  <a:lnTo>
                    <a:pt x="120000" y="63121"/>
                  </a:lnTo>
                  <a:cubicBezTo>
                    <a:pt x="120000" y="65553"/>
                    <a:pt x="114806" y="67525"/>
                    <a:pt x="108399" y="67525"/>
                  </a:cubicBezTo>
                  <a:cubicBezTo>
                    <a:pt x="101992" y="67525"/>
                    <a:pt x="96799" y="65553"/>
                    <a:pt x="96799" y="63121"/>
                  </a:cubicBezTo>
                  <a:lnTo>
                    <a:pt x="96799" y="42531"/>
                  </a:lnTo>
                  <a:lnTo>
                    <a:pt x="93347" y="42531"/>
                  </a:lnTo>
                  <a:cubicBezTo>
                    <a:pt x="93158" y="66519"/>
                    <a:pt x="92969" y="90507"/>
                    <a:pt x="92780" y="114494"/>
                  </a:cubicBezTo>
                  <a:cubicBezTo>
                    <a:pt x="92780" y="117535"/>
                    <a:pt x="86289" y="120000"/>
                    <a:pt x="78281" y="120000"/>
                  </a:cubicBezTo>
                  <a:cubicBezTo>
                    <a:pt x="70274" y="120000"/>
                    <a:pt x="63783" y="117535"/>
                    <a:pt x="63783" y="114494"/>
                  </a:cubicBezTo>
                  <a:lnTo>
                    <a:pt x="63783" y="70497"/>
                  </a:lnTo>
                  <a:lnTo>
                    <a:pt x="55083" y="70497"/>
                  </a:lnTo>
                  <a:lnTo>
                    <a:pt x="55083" y="114494"/>
                  </a:lnTo>
                  <a:cubicBezTo>
                    <a:pt x="55083" y="117535"/>
                    <a:pt x="48592" y="119999"/>
                    <a:pt x="40584" y="119999"/>
                  </a:cubicBezTo>
                  <a:cubicBezTo>
                    <a:pt x="32577" y="119999"/>
                    <a:pt x="26086" y="117535"/>
                    <a:pt x="26086" y="114494"/>
                  </a:cubicBezTo>
                  <a:cubicBezTo>
                    <a:pt x="26274" y="90507"/>
                    <a:pt x="26463" y="66519"/>
                    <a:pt x="26652" y="42531"/>
                  </a:cubicBezTo>
                  <a:lnTo>
                    <a:pt x="23200" y="42531"/>
                  </a:lnTo>
                  <a:lnTo>
                    <a:pt x="23200" y="63121"/>
                  </a:lnTo>
                  <a:cubicBezTo>
                    <a:pt x="23200" y="65553"/>
                    <a:pt x="18007" y="67525"/>
                    <a:pt x="11600" y="67525"/>
                  </a:cubicBezTo>
                  <a:cubicBezTo>
                    <a:pt x="5193" y="67525"/>
                    <a:pt x="0" y="65553"/>
                    <a:pt x="0" y="63121"/>
                  </a:cubicBezTo>
                  <a:lnTo>
                    <a:pt x="0" y="42531"/>
                  </a:lnTo>
                  <a:lnTo>
                    <a:pt x="0" y="42531"/>
                  </a:lnTo>
                  <a:lnTo>
                    <a:pt x="0" y="31530"/>
                  </a:lnTo>
                  <a:cubicBezTo>
                    <a:pt x="0" y="26797"/>
                    <a:pt x="10105" y="22960"/>
                    <a:pt x="22570" y="22960"/>
                  </a:cubicBezTo>
                  <a:close/>
                  <a:moveTo>
                    <a:pt x="60000" y="0"/>
                  </a:moveTo>
                  <a:cubicBezTo>
                    <a:pt x="75005" y="0"/>
                    <a:pt x="87170" y="4618"/>
                    <a:pt x="87170" y="10316"/>
                  </a:cubicBezTo>
                  <a:cubicBezTo>
                    <a:pt x="87170" y="16013"/>
                    <a:pt x="75005" y="20632"/>
                    <a:pt x="60000" y="20632"/>
                  </a:cubicBezTo>
                  <a:cubicBezTo>
                    <a:pt x="44994" y="20632"/>
                    <a:pt x="32829" y="16013"/>
                    <a:pt x="32829" y="10316"/>
                  </a:cubicBezTo>
                  <a:cubicBezTo>
                    <a:pt x="32829" y="4618"/>
                    <a:pt x="44994" y="0"/>
                    <a:pt x="60000" y="0"/>
                  </a:cubicBezTo>
                  <a:close/>
                </a:path>
              </a:pathLst>
            </a:custGeom>
            <a:gradFill>
              <a:gsLst>
                <a:gs pos="0">
                  <a:srgbClr val="997300"/>
                </a:gs>
                <a:gs pos="100000">
                  <a:srgbClr val="997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07;p38"/>
            <p:cNvSpPr/>
            <p:nvPr/>
          </p:nvSpPr>
          <p:spPr>
            <a:xfrm>
              <a:off x="641195" y="657169"/>
              <a:ext cx="1380891" cy="36369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70" y="22960"/>
                  </a:moveTo>
                  <a:lnTo>
                    <a:pt x="97429" y="22960"/>
                  </a:lnTo>
                  <a:cubicBezTo>
                    <a:pt x="109894" y="22960"/>
                    <a:pt x="119999" y="26797"/>
                    <a:pt x="119999" y="31530"/>
                  </a:cubicBezTo>
                  <a:lnTo>
                    <a:pt x="119999" y="39560"/>
                  </a:lnTo>
                  <a:lnTo>
                    <a:pt x="120000" y="39560"/>
                  </a:lnTo>
                  <a:lnTo>
                    <a:pt x="120000" y="63121"/>
                  </a:lnTo>
                  <a:cubicBezTo>
                    <a:pt x="120000" y="65553"/>
                    <a:pt x="114806" y="67525"/>
                    <a:pt x="108399" y="67525"/>
                  </a:cubicBezTo>
                  <a:cubicBezTo>
                    <a:pt x="101992" y="67525"/>
                    <a:pt x="96799" y="65553"/>
                    <a:pt x="96799" y="63121"/>
                  </a:cubicBezTo>
                  <a:lnTo>
                    <a:pt x="96799" y="42531"/>
                  </a:lnTo>
                  <a:lnTo>
                    <a:pt x="93347" y="42531"/>
                  </a:lnTo>
                  <a:cubicBezTo>
                    <a:pt x="93158" y="66519"/>
                    <a:pt x="92969" y="90507"/>
                    <a:pt x="92780" y="114494"/>
                  </a:cubicBezTo>
                  <a:cubicBezTo>
                    <a:pt x="92780" y="117535"/>
                    <a:pt x="86289" y="120000"/>
                    <a:pt x="78281" y="120000"/>
                  </a:cubicBezTo>
                  <a:cubicBezTo>
                    <a:pt x="70274" y="120000"/>
                    <a:pt x="63783" y="117535"/>
                    <a:pt x="63783" y="114494"/>
                  </a:cubicBezTo>
                  <a:lnTo>
                    <a:pt x="63783" y="70497"/>
                  </a:lnTo>
                  <a:lnTo>
                    <a:pt x="55083" y="70497"/>
                  </a:lnTo>
                  <a:lnTo>
                    <a:pt x="55083" y="114494"/>
                  </a:lnTo>
                  <a:cubicBezTo>
                    <a:pt x="55083" y="117535"/>
                    <a:pt x="48592" y="119999"/>
                    <a:pt x="40584" y="119999"/>
                  </a:cubicBezTo>
                  <a:cubicBezTo>
                    <a:pt x="32577" y="119999"/>
                    <a:pt x="26086" y="117535"/>
                    <a:pt x="26086" y="114494"/>
                  </a:cubicBezTo>
                  <a:cubicBezTo>
                    <a:pt x="26274" y="90507"/>
                    <a:pt x="26463" y="66519"/>
                    <a:pt x="26652" y="42531"/>
                  </a:cubicBezTo>
                  <a:lnTo>
                    <a:pt x="23200" y="42531"/>
                  </a:lnTo>
                  <a:lnTo>
                    <a:pt x="23200" y="63121"/>
                  </a:lnTo>
                  <a:cubicBezTo>
                    <a:pt x="23200" y="65553"/>
                    <a:pt x="18007" y="67525"/>
                    <a:pt x="11600" y="67525"/>
                  </a:cubicBezTo>
                  <a:cubicBezTo>
                    <a:pt x="5193" y="67525"/>
                    <a:pt x="0" y="65553"/>
                    <a:pt x="0" y="63121"/>
                  </a:cubicBezTo>
                  <a:lnTo>
                    <a:pt x="0" y="42531"/>
                  </a:lnTo>
                  <a:lnTo>
                    <a:pt x="0" y="42531"/>
                  </a:lnTo>
                  <a:lnTo>
                    <a:pt x="0" y="31530"/>
                  </a:lnTo>
                  <a:cubicBezTo>
                    <a:pt x="0" y="26797"/>
                    <a:pt x="10105" y="22960"/>
                    <a:pt x="22570" y="22960"/>
                  </a:cubicBezTo>
                  <a:close/>
                  <a:moveTo>
                    <a:pt x="60000" y="0"/>
                  </a:moveTo>
                  <a:cubicBezTo>
                    <a:pt x="75005" y="0"/>
                    <a:pt x="87170" y="4618"/>
                    <a:pt x="87170" y="10316"/>
                  </a:cubicBezTo>
                  <a:cubicBezTo>
                    <a:pt x="87170" y="16013"/>
                    <a:pt x="75005" y="20632"/>
                    <a:pt x="60000" y="20632"/>
                  </a:cubicBezTo>
                  <a:cubicBezTo>
                    <a:pt x="44994" y="20632"/>
                    <a:pt x="32829" y="16013"/>
                    <a:pt x="32829" y="10316"/>
                  </a:cubicBezTo>
                  <a:cubicBezTo>
                    <a:pt x="32829" y="4618"/>
                    <a:pt x="44994" y="0"/>
                    <a:pt x="60000" y="0"/>
                  </a:cubicBezTo>
                  <a:close/>
                </a:path>
              </a:pathLst>
            </a:custGeom>
            <a:gradFill>
              <a:gsLst>
                <a:gs pos="0">
                  <a:srgbClr val="B28600"/>
                </a:gs>
                <a:gs pos="100000">
                  <a:srgbClr val="B286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08;p38"/>
            <p:cNvSpPr/>
            <p:nvPr/>
          </p:nvSpPr>
          <p:spPr>
            <a:xfrm>
              <a:off x="980048" y="924014"/>
              <a:ext cx="1380891" cy="36369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70" y="22960"/>
                  </a:moveTo>
                  <a:lnTo>
                    <a:pt x="97429" y="22960"/>
                  </a:lnTo>
                  <a:cubicBezTo>
                    <a:pt x="109894" y="22960"/>
                    <a:pt x="119999" y="26797"/>
                    <a:pt x="119999" y="31530"/>
                  </a:cubicBezTo>
                  <a:lnTo>
                    <a:pt x="119999" y="39560"/>
                  </a:lnTo>
                  <a:lnTo>
                    <a:pt x="120000" y="39560"/>
                  </a:lnTo>
                  <a:lnTo>
                    <a:pt x="120000" y="63121"/>
                  </a:lnTo>
                  <a:cubicBezTo>
                    <a:pt x="120000" y="65553"/>
                    <a:pt x="114806" y="67525"/>
                    <a:pt x="108399" y="67525"/>
                  </a:cubicBezTo>
                  <a:cubicBezTo>
                    <a:pt x="101992" y="67525"/>
                    <a:pt x="96799" y="65553"/>
                    <a:pt x="96799" y="63121"/>
                  </a:cubicBezTo>
                  <a:lnTo>
                    <a:pt x="96799" y="42531"/>
                  </a:lnTo>
                  <a:lnTo>
                    <a:pt x="93347" y="42531"/>
                  </a:lnTo>
                  <a:cubicBezTo>
                    <a:pt x="93158" y="66519"/>
                    <a:pt x="92969" y="90507"/>
                    <a:pt x="92780" y="114494"/>
                  </a:cubicBezTo>
                  <a:cubicBezTo>
                    <a:pt x="92780" y="117535"/>
                    <a:pt x="86289" y="120000"/>
                    <a:pt x="78281" y="120000"/>
                  </a:cubicBezTo>
                  <a:cubicBezTo>
                    <a:pt x="70274" y="120000"/>
                    <a:pt x="63783" y="117535"/>
                    <a:pt x="63783" y="114494"/>
                  </a:cubicBezTo>
                  <a:lnTo>
                    <a:pt x="63783" y="70497"/>
                  </a:lnTo>
                  <a:lnTo>
                    <a:pt x="55083" y="70497"/>
                  </a:lnTo>
                  <a:lnTo>
                    <a:pt x="55083" y="114494"/>
                  </a:lnTo>
                  <a:cubicBezTo>
                    <a:pt x="55083" y="117535"/>
                    <a:pt x="48592" y="119999"/>
                    <a:pt x="40584" y="119999"/>
                  </a:cubicBezTo>
                  <a:cubicBezTo>
                    <a:pt x="32577" y="119999"/>
                    <a:pt x="26086" y="117535"/>
                    <a:pt x="26086" y="114494"/>
                  </a:cubicBezTo>
                  <a:cubicBezTo>
                    <a:pt x="26274" y="90507"/>
                    <a:pt x="26463" y="66519"/>
                    <a:pt x="26652" y="42531"/>
                  </a:cubicBezTo>
                  <a:lnTo>
                    <a:pt x="23200" y="42531"/>
                  </a:lnTo>
                  <a:lnTo>
                    <a:pt x="23200" y="63121"/>
                  </a:lnTo>
                  <a:cubicBezTo>
                    <a:pt x="23200" y="65553"/>
                    <a:pt x="18007" y="67525"/>
                    <a:pt x="11600" y="67525"/>
                  </a:cubicBezTo>
                  <a:cubicBezTo>
                    <a:pt x="5193" y="67525"/>
                    <a:pt x="0" y="65553"/>
                    <a:pt x="0" y="63121"/>
                  </a:cubicBezTo>
                  <a:lnTo>
                    <a:pt x="0" y="42531"/>
                  </a:lnTo>
                  <a:lnTo>
                    <a:pt x="0" y="42531"/>
                  </a:lnTo>
                  <a:lnTo>
                    <a:pt x="0" y="31530"/>
                  </a:lnTo>
                  <a:cubicBezTo>
                    <a:pt x="0" y="26797"/>
                    <a:pt x="10105" y="22960"/>
                    <a:pt x="22570" y="22960"/>
                  </a:cubicBezTo>
                  <a:close/>
                  <a:moveTo>
                    <a:pt x="60000" y="0"/>
                  </a:moveTo>
                  <a:cubicBezTo>
                    <a:pt x="75005" y="0"/>
                    <a:pt x="87170" y="4618"/>
                    <a:pt x="87170" y="10316"/>
                  </a:cubicBezTo>
                  <a:cubicBezTo>
                    <a:pt x="87170" y="16013"/>
                    <a:pt x="75005" y="20632"/>
                    <a:pt x="60000" y="20632"/>
                  </a:cubicBezTo>
                  <a:cubicBezTo>
                    <a:pt x="44994" y="20632"/>
                    <a:pt x="32829" y="16013"/>
                    <a:pt x="32829" y="10316"/>
                  </a:cubicBezTo>
                  <a:cubicBezTo>
                    <a:pt x="32829" y="4618"/>
                    <a:pt x="44994" y="0"/>
                    <a:pt x="60000" y="0"/>
                  </a:cubicBezTo>
                  <a:close/>
                </a:path>
              </a:pathLst>
            </a:custGeom>
            <a:gradFill>
              <a:gsLst>
                <a:gs pos="0">
                  <a:srgbClr val="CC9900"/>
                </a:gs>
                <a:gs pos="100000">
                  <a:srgbClr val="CC99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09;p38"/>
            <p:cNvSpPr/>
            <p:nvPr/>
          </p:nvSpPr>
          <p:spPr>
            <a:xfrm>
              <a:off x="1318901" y="1197470"/>
              <a:ext cx="1380891" cy="36369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70" y="22960"/>
                  </a:moveTo>
                  <a:lnTo>
                    <a:pt x="97429" y="22960"/>
                  </a:lnTo>
                  <a:cubicBezTo>
                    <a:pt x="109894" y="22960"/>
                    <a:pt x="119999" y="26797"/>
                    <a:pt x="119999" y="31530"/>
                  </a:cubicBezTo>
                  <a:lnTo>
                    <a:pt x="119999" y="39560"/>
                  </a:lnTo>
                  <a:lnTo>
                    <a:pt x="120000" y="39560"/>
                  </a:lnTo>
                  <a:lnTo>
                    <a:pt x="120000" y="63121"/>
                  </a:lnTo>
                  <a:cubicBezTo>
                    <a:pt x="120000" y="65553"/>
                    <a:pt x="114806" y="67525"/>
                    <a:pt x="108399" y="67525"/>
                  </a:cubicBezTo>
                  <a:cubicBezTo>
                    <a:pt x="101992" y="67525"/>
                    <a:pt x="96799" y="65553"/>
                    <a:pt x="96799" y="63121"/>
                  </a:cubicBezTo>
                  <a:lnTo>
                    <a:pt x="96799" y="42531"/>
                  </a:lnTo>
                  <a:lnTo>
                    <a:pt x="93347" y="42531"/>
                  </a:lnTo>
                  <a:cubicBezTo>
                    <a:pt x="93158" y="66519"/>
                    <a:pt x="92969" y="90507"/>
                    <a:pt x="92780" y="114494"/>
                  </a:cubicBezTo>
                  <a:cubicBezTo>
                    <a:pt x="92780" y="117535"/>
                    <a:pt x="86289" y="120000"/>
                    <a:pt x="78281" y="120000"/>
                  </a:cubicBezTo>
                  <a:cubicBezTo>
                    <a:pt x="70274" y="120000"/>
                    <a:pt x="63783" y="117535"/>
                    <a:pt x="63783" y="114494"/>
                  </a:cubicBezTo>
                  <a:lnTo>
                    <a:pt x="63783" y="70497"/>
                  </a:lnTo>
                  <a:lnTo>
                    <a:pt x="55083" y="70497"/>
                  </a:lnTo>
                  <a:lnTo>
                    <a:pt x="55083" y="114494"/>
                  </a:lnTo>
                  <a:cubicBezTo>
                    <a:pt x="55083" y="117535"/>
                    <a:pt x="48592" y="119999"/>
                    <a:pt x="40584" y="119999"/>
                  </a:cubicBezTo>
                  <a:cubicBezTo>
                    <a:pt x="32577" y="119999"/>
                    <a:pt x="26086" y="117535"/>
                    <a:pt x="26086" y="114494"/>
                  </a:cubicBezTo>
                  <a:cubicBezTo>
                    <a:pt x="26274" y="90507"/>
                    <a:pt x="26463" y="66519"/>
                    <a:pt x="26652" y="42531"/>
                  </a:cubicBezTo>
                  <a:lnTo>
                    <a:pt x="23200" y="42531"/>
                  </a:lnTo>
                  <a:lnTo>
                    <a:pt x="23200" y="63121"/>
                  </a:lnTo>
                  <a:cubicBezTo>
                    <a:pt x="23200" y="65553"/>
                    <a:pt x="18007" y="67525"/>
                    <a:pt x="11600" y="67525"/>
                  </a:cubicBezTo>
                  <a:cubicBezTo>
                    <a:pt x="5193" y="67525"/>
                    <a:pt x="0" y="65553"/>
                    <a:pt x="0" y="63121"/>
                  </a:cubicBezTo>
                  <a:lnTo>
                    <a:pt x="0" y="42531"/>
                  </a:lnTo>
                  <a:lnTo>
                    <a:pt x="0" y="42531"/>
                  </a:lnTo>
                  <a:lnTo>
                    <a:pt x="0" y="31530"/>
                  </a:lnTo>
                  <a:cubicBezTo>
                    <a:pt x="0" y="26797"/>
                    <a:pt x="10105" y="22960"/>
                    <a:pt x="22570" y="22960"/>
                  </a:cubicBezTo>
                  <a:close/>
                  <a:moveTo>
                    <a:pt x="60000" y="0"/>
                  </a:moveTo>
                  <a:cubicBezTo>
                    <a:pt x="75005" y="0"/>
                    <a:pt x="87170" y="4618"/>
                    <a:pt x="87170" y="10316"/>
                  </a:cubicBezTo>
                  <a:cubicBezTo>
                    <a:pt x="87170" y="16013"/>
                    <a:pt x="75005" y="20632"/>
                    <a:pt x="60000" y="20632"/>
                  </a:cubicBezTo>
                  <a:cubicBezTo>
                    <a:pt x="44994" y="20632"/>
                    <a:pt x="32829" y="16013"/>
                    <a:pt x="32829" y="10316"/>
                  </a:cubicBezTo>
                  <a:cubicBezTo>
                    <a:pt x="32829" y="4618"/>
                    <a:pt x="44994" y="0"/>
                    <a:pt x="60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3395230" y="2151167"/>
            <a:ext cx="2755564" cy="303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77323" tIns="38675" rIns="77323" bIns="38675">
            <a:spAutoFit/>
          </a:bodyPr>
          <a:lstStyle/>
          <a:p>
            <a:pPr marL="0" marR="0" lvl="0" indent="0" algn="ctr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REALISASI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255257" y="2151167"/>
            <a:ext cx="4118219" cy="303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77323" tIns="38675" rIns="77323" bIns="38675">
            <a:spAutoFit/>
          </a:bodyPr>
          <a:lstStyle/>
          <a:p>
            <a:pPr marL="0" marR="0" lvl="0" indent="0" algn="ctr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 panose="020F0502020204030204" pitchFamily="34" charset="0"/>
              </a:rPr>
              <a:t>TARGET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993471" y="6136243"/>
            <a:ext cx="2415730" cy="406337"/>
          </a:xfrm>
          <a:prstGeom prst="rect">
            <a:avLst/>
          </a:prstGeom>
          <a:noFill/>
        </p:spPr>
        <p:txBody>
          <a:bodyPr wrap="square" lIns="77323" tIns="38675" rIns="77323" bIns="38675" rtlCol="0">
            <a:spAutoFit/>
          </a:bodyPr>
          <a:lstStyle/>
          <a:p>
            <a:pPr marL="0" marR="0" lvl="0" indent="0" algn="l" defTabSz="10826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</a:t>
            </a:r>
            <a:r>
              <a:rPr kumimoji="0" lang="en-US" sz="2133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Sangat</a:t>
            </a: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133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Sementara</a:t>
            </a:r>
            <a:r>
              <a:rPr kumimoji="0" lang="en-U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73754" y="2709811"/>
            <a:ext cx="899678" cy="3282583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0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8965" y="130625"/>
            <a:ext cx="6650189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Geometria" panose="020B0603020204020204" pitchFamily="34" charset="0"/>
              </a:rPr>
              <a:t>Pembangunan </a:t>
            </a:r>
            <a:r>
              <a:rPr lang="en-US" b="1" dirty="0" err="1" smtClean="0">
                <a:latin typeface="Geometria" panose="020B0603020204020204" pitchFamily="34" charset="0"/>
              </a:rPr>
              <a:t>Tahun</a:t>
            </a:r>
            <a:r>
              <a:rPr lang="en-US" b="1" dirty="0" smtClean="0">
                <a:latin typeface="Geometria" panose="020B0603020204020204" pitchFamily="34" charset="0"/>
              </a:rPr>
              <a:t> 2020</a:t>
            </a:r>
            <a:endParaRPr lang="en-US" b="1" dirty="0">
              <a:latin typeface="Geometria" panose="020B06030202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568225" y="1848567"/>
            <a:ext cx="5623775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PEMENUHAN PENCAPAIAN STANDAR PELAYANAN MINIMAL (SPM)</a:t>
            </a:r>
            <a:endParaRPr lang="en-US" sz="2000" dirty="0" smtClean="0">
              <a:effectLst/>
              <a:latin typeface="Geometria" panose="020B0603020204020204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pertumbuhan sektor ekonomi </a:t>
            </a: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agribisnis/ PENINGKATAN NILAI TAMBAH</a:t>
            </a:r>
            <a:endParaRPr lang="en-US" sz="2000" dirty="0" smtClean="0">
              <a:effectLst/>
              <a:latin typeface="Geometria" panose="020B0603020204020204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pengembangan destinasi pariwisata </a:t>
            </a:r>
            <a:endParaRPr lang="en-US" sz="2000" dirty="0" smtClean="0">
              <a:effectLst/>
              <a:latin typeface="Geometria" panose="020B0603020204020204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reformasi birokrasi</a:t>
            </a:r>
            <a:endParaRPr lang="en-US" sz="2000" dirty="0" smtClean="0">
              <a:effectLst/>
              <a:latin typeface="Geometria" panose="020B0603020204020204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infrastruktur dan konektivitas wilayah</a:t>
            </a:r>
            <a:endParaRPr lang="en-US" sz="2000" dirty="0" smtClean="0">
              <a:effectLst/>
              <a:latin typeface="Geometria" panose="020B0603020204020204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cap="all" dirty="0" smtClean="0">
                <a:effectLst/>
                <a:latin typeface="Geometria" panose="020B0603020204020204"/>
                <a:ea typeface="Times New Roman" panose="02020603050405020304" pitchFamily="18" charset="0"/>
              </a:rPr>
              <a:t>pengarusutamaan gender, perlindungan perempuan dan anak</a:t>
            </a:r>
            <a:endParaRPr lang="en-US" sz="2000" dirty="0">
              <a:effectLst/>
              <a:latin typeface="Geometria" panose="020B0603020204020204"/>
              <a:ea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322" y="1875097"/>
            <a:ext cx="5167291" cy="3416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lvl="0" indent="-285750" defTabSz="800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latin typeface="Geometria" panose="020B0603020204020204"/>
              </a:rPr>
              <a:t>Penanggulangan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Kemiskinan</a:t>
            </a:r>
            <a:endParaRPr kumimoji="0" lang="id-ID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25000"/>
                </a:srgbClr>
              </a:solidFill>
              <a:effectLst/>
              <a:uLnTx/>
              <a:uFillTx/>
              <a:latin typeface="Geometria" panose="020B060302020402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5322" y="2303164"/>
            <a:ext cx="5167291" cy="3416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lvl="0" indent="-285750" defTabSz="800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i-FI" dirty="0">
                <a:latin typeface="Geometria" panose="020B0603020204020204"/>
              </a:rPr>
              <a:t>Penataan Kawasan Ibu Kota Kab. Tasikmalaya</a:t>
            </a:r>
            <a:endParaRPr kumimoji="0" lang="id-ID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25000"/>
                </a:srgbClr>
              </a:solidFill>
              <a:effectLst/>
              <a:uLnTx/>
              <a:uFillTx/>
              <a:latin typeface="Geometria" panose="020B060302020402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5322" y="2688672"/>
            <a:ext cx="5130941" cy="3416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lvl="0" indent="-285750" defTabSz="800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latin typeface="Geometria" panose="020B0603020204020204"/>
              </a:rPr>
              <a:t>Pemenuhan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Standar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Pelayanan</a:t>
            </a:r>
            <a:r>
              <a:rPr lang="en-US" dirty="0">
                <a:latin typeface="Geometria" panose="020B0603020204020204"/>
              </a:rPr>
              <a:t> Minimal (SPM)</a:t>
            </a:r>
            <a:endParaRPr kumimoji="0" lang="en-ID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25000"/>
                </a:srgbClr>
              </a:solidFill>
              <a:effectLst/>
              <a:uLnTx/>
              <a:uFillTx/>
              <a:latin typeface="Geometria" panose="020B060302020402020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322" y="3118770"/>
            <a:ext cx="5167291" cy="3416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lvl="0" indent="-285750" defTabSz="800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latin typeface="Geometria" panose="020B0603020204020204"/>
              </a:rPr>
              <a:t>Ketahanan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Pangan</a:t>
            </a:r>
            <a:endParaRPr kumimoji="0" lang="id-ID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25000"/>
                </a:srgbClr>
              </a:solidFill>
              <a:effectLst/>
              <a:uLnTx/>
              <a:uFillTx/>
              <a:latin typeface="Geometria" panose="020B060302020402020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322" y="3549036"/>
            <a:ext cx="5397286" cy="3693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Geometria" panose="020B0603020204020204"/>
              </a:rPr>
              <a:t>Penyelenggaraan</a:t>
            </a:r>
            <a:r>
              <a:rPr lang="en-US" dirty="0" smtClean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Penanggulangan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Bencana</a:t>
            </a:r>
            <a:endParaRPr lang="en-US" dirty="0">
              <a:effectLst/>
              <a:latin typeface="Geometria" panose="020B060302020402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322" y="4926279"/>
            <a:ext cx="5397286" cy="3693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 err="1">
                <a:latin typeface="Geometria" panose="020B0603020204020204"/>
              </a:rPr>
              <a:t>Nilai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Tambah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dan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Daya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Saing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Produk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Pertanian</a:t>
            </a:r>
            <a:endParaRPr lang="en-US" dirty="0">
              <a:effectLst/>
              <a:latin typeface="Geometria" panose="020B060302020402020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0560" y="4012557"/>
            <a:ext cx="5397286" cy="3693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 err="1">
                <a:latin typeface="Geometria" panose="020B0603020204020204"/>
              </a:rPr>
              <a:t>Reformasi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 smtClean="0">
                <a:latin typeface="Geometria" panose="020B0603020204020204"/>
              </a:rPr>
              <a:t>Birokrasi</a:t>
            </a:r>
            <a:endParaRPr lang="en-US" dirty="0">
              <a:effectLst/>
              <a:latin typeface="Geometria" panose="020B060302020402020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15810" y="4472235"/>
            <a:ext cx="5397286" cy="369328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 err="1">
                <a:latin typeface="Geometria" panose="020B0603020204020204"/>
              </a:rPr>
              <a:t>Penataan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Destinasi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Wisata</a:t>
            </a:r>
            <a:endParaRPr lang="en-US" dirty="0">
              <a:effectLst/>
              <a:latin typeface="Geometria" panose="020B060302020402020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322" y="5390947"/>
            <a:ext cx="5397286" cy="646327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 err="1">
                <a:latin typeface="Geometria" panose="020B0603020204020204"/>
              </a:rPr>
              <a:t>Pengarusutamaan</a:t>
            </a:r>
            <a:r>
              <a:rPr lang="en-US" dirty="0">
                <a:latin typeface="Geometria" panose="020B0603020204020204"/>
              </a:rPr>
              <a:t> gender </a:t>
            </a:r>
            <a:r>
              <a:rPr lang="en-US" dirty="0" err="1">
                <a:latin typeface="Geometria" panose="020B0603020204020204"/>
              </a:rPr>
              <a:t>dalam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pembangunan</a:t>
            </a:r>
            <a:r>
              <a:rPr lang="en-US" dirty="0">
                <a:latin typeface="Geometria" panose="020B0603020204020204"/>
              </a:rPr>
              <a:t>, </a:t>
            </a:r>
            <a:r>
              <a:rPr lang="en-US" dirty="0" err="1">
                <a:latin typeface="Geometria" panose="020B0603020204020204"/>
              </a:rPr>
              <a:t>perlindungan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perempuan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dan</a:t>
            </a:r>
            <a:r>
              <a:rPr lang="en-US" dirty="0">
                <a:latin typeface="Geometria" panose="020B0603020204020204"/>
              </a:rPr>
              <a:t> </a:t>
            </a:r>
            <a:r>
              <a:rPr lang="en-US" dirty="0" err="1">
                <a:latin typeface="Geometria" panose="020B0603020204020204"/>
              </a:rPr>
              <a:t>anak</a:t>
            </a:r>
            <a:endParaRPr lang="en-US" dirty="0">
              <a:effectLst/>
              <a:latin typeface="Geometria" panose="020B0603020204020204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6766561" y="996619"/>
            <a:ext cx="5185034" cy="685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latin typeface="Geometria" panose="020B0603020204020204" pitchFamily="34" charset="0"/>
              </a:rPr>
              <a:t>Prioritas</a:t>
            </a:r>
            <a:r>
              <a:rPr lang="en-US" sz="3200" b="1" dirty="0" smtClean="0">
                <a:latin typeface="Geometria" panose="020B0603020204020204" pitchFamily="34" charset="0"/>
              </a:rPr>
              <a:t> Pembangunan</a:t>
            </a:r>
            <a:endParaRPr lang="en-US" sz="3200" b="1" dirty="0">
              <a:latin typeface="Geometria" panose="020B0603020204020204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877294" y="1060393"/>
            <a:ext cx="4263345" cy="6858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Geometria" panose="020B0603020204020204" pitchFamily="34" charset="0"/>
              </a:rPr>
              <a:t>ISU STRATEGIS</a:t>
            </a:r>
            <a:endParaRPr lang="en-US" sz="3200" b="1" dirty="0">
              <a:latin typeface="Geometria" panose="020B0603020204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6087291" y="951202"/>
            <a:ext cx="13063" cy="56977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90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742937" y="1631776"/>
            <a:ext cx="1439834" cy="312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5314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sz="1429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metria"/>
                <a:ea typeface="Verdana" panose="020B0604030504040204" pitchFamily="34" charset="0"/>
                <a:cs typeface="Verdana" panose="020B0604030504040204" pitchFamily="34" charset="0"/>
              </a:rPr>
              <a:t>PENDAPATAN </a:t>
            </a:r>
            <a:endParaRPr kumimoji="0" lang="en-US" altLang="id-ID" sz="114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metria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7" name="Text Box 8">
            <a:extLst>
              <a:ext uri="{FF2B5EF4-FFF2-40B4-BE49-F238E27FC236}">
                <a16:creationId xmlns:a16="http://schemas.microsoft.com/office/drawing/2014/main" id="{17910E3C-BADF-48DB-A1ED-F4AD91C65BD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" y="2080494"/>
            <a:ext cx="3213986" cy="314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6093" marR="0" lvl="0" indent="-226093" algn="l" defTabSz="12187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Intensifikasi dan ekstensifikasi;</a:t>
            </a:r>
          </a:p>
          <a:p>
            <a:pPr marL="226093" marR="0" lvl="0" indent="-226093" algn="l" defTabSz="12187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Meningkatkan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hasil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pengelolaan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kekayaan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daerah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yang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dipisahkan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;</a:t>
            </a:r>
          </a:p>
          <a:p>
            <a:pPr marL="226093" indent="-226093" defTabSz="1218780">
              <a:lnSpc>
                <a:spcPct val="150000"/>
              </a:lnSpc>
              <a:buFont typeface="+mj-lt"/>
              <a:buAutoNum type="arabicPeriod"/>
              <a:defRPr/>
            </a:pP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Meningkatkan 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lain-lain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pendapatan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asli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daerah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yang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sah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;</a:t>
            </a:r>
            <a:endParaRPr lang="id-ID" sz="1467" b="1" dirty="0">
              <a:solidFill>
                <a:prstClr val="black"/>
              </a:solidFill>
              <a:latin typeface="Geometria"/>
              <a:cs typeface="Calibri" panose="020F0502020204030204" pitchFamily="34" charset="0"/>
            </a:endParaRPr>
          </a:p>
          <a:p>
            <a:pPr marL="226093" lvl="0" indent="-226093" defTabSz="121878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Meningkatkan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lain-lain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pendapatan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yang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sah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;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90457" y="1628479"/>
            <a:ext cx="1537959" cy="312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5314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sz="1429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metria"/>
                <a:ea typeface="Verdana" panose="020B0604030504040204" pitchFamily="34" charset="0"/>
                <a:cs typeface="Verdana" panose="020B0604030504040204" pitchFamily="34" charset="0"/>
              </a:rPr>
              <a:t>BELANJA </a:t>
            </a:r>
            <a:endParaRPr kumimoji="0" lang="en-US" altLang="id-ID" sz="114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metria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558478" y="1628479"/>
            <a:ext cx="2149144" cy="312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5314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sz="1429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metria"/>
                <a:ea typeface="Verdana" panose="020B0604030504040204" pitchFamily="34" charset="0"/>
                <a:cs typeface="Verdana" panose="020B0604030504040204" pitchFamily="34" charset="0"/>
              </a:rPr>
              <a:t>PEMBIAYAAN </a:t>
            </a:r>
            <a:endParaRPr kumimoji="0" lang="en-US" altLang="id-ID" sz="114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metria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0" name="Text Box 8">
            <a:extLst>
              <a:ext uri="{FF2B5EF4-FFF2-40B4-BE49-F238E27FC236}">
                <a16:creationId xmlns:a16="http://schemas.microsoft.com/office/drawing/2014/main" id="{0485D844-65EF-4B9D-93B1-EE2DA6C3693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373407" y="2067142"/>
            <a:ext cx="2818593" cy="280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44927" lvl="0" indent="-244927" defTabSz="602913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4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Penerimaan</a:t>
            </a: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Pembiayaan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bersumber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SiLPA</a:t>
            </a: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diproyeksikan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smtClean="0">
                <a:solidFill>
                  <a:srgbClr val="FF0000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latin typeface="Geometria"/>
                <a:cs typeface="Calibri" panose="020F0502020204030204" pitchFamily="34" charset="0"/>
              </a:rPr>
              <a:t>turun</a:t>
            </a:r>
            <a:r>
              <a:rPr lang="en-US" sz="1467" b="1" dirty="0">
                <a:latin typeface="Geometria"/>
                <a:cs typeface="Calibri" panose="020F0502020204030204" pitchFamily="34" charset="0"/>
              </a:rPr>
              <a:t> 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rata-rata </a:t>
            </a: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sebesar</a:t>
            </a: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2.01 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%</a:t>
            </a:r>
            <a:endParaRPr kumimoji="0" lang="id-ID" sz="14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44927" marR="0" lvl="0" indent="-244927" algn="l" defTabSz="60291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Pengeluaran</a:t>
            </a: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Pembiayaan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direncanakan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untuk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penyertaan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modal </a:t>
            </a:r>
            <a:r>
              <a:rPr kumimoji="0" lang="en-US" sz="1467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bagi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BUMD.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</p:txBody>
      </p:sp>
      <p:sp>
        <p:nvSpPr>
          <p:cNvPr id="71" name="Text Box 8">
            <a:extLst>
              <a:ext uri="{FF2B5EF4-FFF2-40B4-BE49-F238E27FC236}">
                <a16:creationId xmlns:a16="http://schemas.microsoft.com/office/drawing/2014/main" id="{1182DED2-B987-4AF3-9998-60D15E40430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378449" y="2086348"/>
            <a:ext cx="5986877" cy="431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8317" marR="0" lvl="0" indent="-226093" algn="just" defTabSz="12187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Memprioritaskan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belanja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untuk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Penyelengaraan </a:t>
            </a: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Urusan Pemerintahan Wajib dan 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Pilihan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(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Prioritas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Pemenuhan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SPM);</a:t>
            </a:r>
            <a:endParaRPr kumimoji="0" lang="id-ID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98317" marR="0" lvl="0" indent="-226093" algn="just" defTabSz="12187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Belanja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untuk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f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ungsi pendidikan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sebesar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20% dari total 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APBD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;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98317" marR="0" lvl="0" indent="-226093" algn="just" defTabSz="12187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Belanja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untuk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f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ungsi kesehatan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sebesar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10% dari total 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APBD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; 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98317" indent="-226093" algn="just" defTabSz="121878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Belanja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untuk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Alokasi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Dana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Desa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sebesar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10%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dari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total 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Dana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Perimbangan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setelah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dikurangi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DAK;</a:t>
            </a:r>
          </a:p>
          <a:p>
            <a:pPr marL="298317" indent="-226093" algn="just" defTabSz="121878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Belanja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Program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Prioritas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Daerah;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98317" marR="0" lvl="0" indent="-226093" algn="just" defTabSz="121878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Proporsi Belanja langsung 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(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realisasi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2018)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sebesar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37.28 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%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dan</a:t>
            </a:r>
            <a:r>
              <a:rPr kumimoji="0" lang="en-US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Proyeksi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sz="1467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Tahun</a:t>
            </a:r>
            <a:r>
              <a:rPr kumimoji="0" lang="en-US" sz="1467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2020 </a:t>
            </a:r>
            <a:r>
              <a:rPr kumimoji="0" lang="en-US" sz="1467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sebesar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41.92 </a:t>
            </a:r>
            <a:r>
              <a:rPr kumimoji="0" lang="id-ID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%</a:t>
            </a:r>
            <a:r>
              <a:rPr kumimoji="0" lang="id-ID" sz="1467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. </a:t>
            </a:r>
            <a:endParaRPr kumimoji="0" lang="id-ID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  <a:p>
            <a:pPr marL="298317" lvl="0" indent="-226093" algn="just" defTabSz="121878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id-ID" sz="1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ia"/>
                <a:cs typeface="Calibri" panose="020F0502020204030204" pitchFamily="34" charset="0"/>
              </a:rPr>
              <a:t>Proporsi Belanja Tidak langsung 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(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realisasi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2018)</a:t>
            </a: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sebesar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62.68 </a:t>
            </a: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%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dan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Proyeksi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Tahun</a:t>
            </a:r>
            <a:r>
              <a:rPr lang="en-US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2020 </a:t>
            </a:r>
            <a:r>
              <a:rPr lang="en-US" sz="1467" b="1" dirty="0" err="1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sebesar</a:t>
            </a: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58.08 </a:t>
            </a:r>
            <a:r>
              <a:rPr lang="id-ID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%.</a:t>
            </a:r>
            <a:r>
              <a:rPr lang="id-ID" sz="1467" b="1" dirty="0">
                <a:solidFill>
                  <a:prstClr val="black"/>
                </a:solidFill>
                <a:latin typeface="Geometria"/>
                <a:cs typeface="Calibri" panose="020F0502020204030204" pitchFamily="34" charset="0"/>
              </a:rPr>
              <a:t> </a:t>
            </a:r>
            <a:endParaRPr kumimoji="0" lang="id-ID" sz="14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metria"/>
              <a:cs typeface="Calibri" panose="020F050202020403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9365326" y="1681510"/>
            <a:ext cx="8081" cy="433427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43995" y="0"/>
            <a:ext cx="786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218780">
              <a:defRPr/>
            </a:pPr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Book Antiqua" charset="0"/>
                <a:cs typeface="Book Antiqua" charset="0"/>
              </a:rPr>
              <a:t>KEBIJAKAN PENDANAAN TAHUN </a:t>
            </a:r>
            <a:r>
              <a:rPr lang="en-US" sz="32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Book Antiqua" charset="0"/>
                <a:cs typeface="Book Antiqua" charset="0"/>
              </a:rPr>
              <a:t>2020</a:t>
            </a:r>
            <a:endParaRPr lang="en-US" sz="32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Book Antiqua" charset="0"/>
              <a:cs typeface="Book Antiqua" charset="0"/>
            </a:endParaRPr>
          </a:p>
        </p:txBody>
      </p:sp>
      <p:sp>
        <p:nvSpPr>
          <p:cNvPr id="14" name="Google Shape;1016;p57"/>
          <p:cNvSpPr/>
          <p:nvPr/>
        </p:nvSpPr>
        <p:spPr>
          <a:xfrm>
            <a:off x="1018649" y="588072"/>
            <a:ext cx="684397" cy="90395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6594" y="99116"/>
                </a:moveTo>
                <a:cubicBezTo>
                  <a:pt x="65078" y="99116"/>
                  <a:pt x="63850" y="100045"/>
                  <a:pt x="63850" y="101190"/>
                </a:cubicBezTo>
                <a:lnTo>
                  <a:pt x="63850" y="109485"/>
                </a:lnTo>
                <a:cubicBezTo>
                  <a:pt x="63850" y="110630"/>
                  <a:pt x="65078" y="111558"/>
                  <a:pt x="66594" y="111558"/>
                </a:cubicBezTo>
                <a:lnTo>
                  <a:pt x="77571" y="111558"/>
                </a:lnTo>
                <a:cubicBezTo>
                  <a:pt x="79087" y="111558"/>
                  <a:pt x="80315" y="110630"/>
                  <a:pt x="80315" y="109485"/>
                </a:cubicBezTo>
                <a:lnTo>
                  <a:pt x="80315" y="101190"/>
                </a:lnTo>
                <a:cubicBezTo>
                  <a:pt x="80315" y="100045"/>
                  <a:pt x="79087" y="99116"/>
                  <a:pt x="77571" y="99116"/>
                </a:cubicBezTo>
                <a:close/>
                <a:moveTo>
                  <a:pt x="41027" y="99116"/>
                </a:moveTo>
                <a:cubicBezTo>
                  <a:pt x="39512" y="99116"/>
                  <a:pt x="38283" y="100045"/>
                  <a:pt x="38283" y="101190"/>
                </a:cubicBezTo>
                <a:lnTo>
                  <a:pt x="38283" y="109485"/>
                </a:lnTo>
                <a:cubicBezTo>
                  <a:pt x="38283" y="110630"/>
                  <a:pt x="39512" y="111558"/>
                  <a:pt x="41027" y="111558"/>
                </a:cubicBezTo>
                <a:lnTo>
                  <a:pt x="52005" y="111558"/>
                </a:lnTo>
                <a:cubicBezTo>
                  <a:pt x="53520" y="111558"/>
                  <a:pt x="54749" y="110630"/>
                  <a:pt x="54749" y="109485"/>
                </a:cubicBezTo>
                <a:lnTo>
                  <a:pt x="54749" y="101190"/>
                </a:lnTo>
                <a:cubicBezTo>
                  <a:pt x="54749" y="100045"/>
                  <a:pt x="53520" y="99116"/>
                  <a:pt x="52005" y="99116"/>
                </a:cubicBezTo>
                <a:close/>
                <a:moveTo>
                  <a:pt x="15461" y="99116"/>
                </a:moveTo>
                <a:cubicBezTo>
                  <a:pt x="13945" y="99116"/>
                  <a:pt x="12717" y="100045"/>
                  <a:pt x="12717" y="101190"/>
                </a:cubicBezTo>
                <a:lnTo>
                  <a:pt x="12717" y="109485"/>
                </a:lnTo>
                <a:cubicBezTo>
                  <a:pt x="12717" y="110630"/>
                  <a:pt x="13945" y="111558"/>
                  <a:pt x="15461" y="111558"/>
                </a:cubicBezTo>
                <a:lnTo>
                  <a:pt x="26438" y="111558"/>
                </a:lnTo>
                <a:cubicBezTo>
                  <a:pt x="27954" y="111558"/>
                  <a:pt x="29182" y="110630"/>
                  <a:pt x="29182" y="109485"/>
                </a:cubicBezTo>
                <a:lnTo>
                  <a:pt x="29182" y="101190"/>
                </a:lnTo>
                <a:cubicBezTo>
                  <a:pt x="29182" y="100045"/>
                  <a:pt x="27954" y="99116"/>
                  <a:pt x="26438" y="99116"/>
                </a:cubicBezTo>
                <a:close/>
                <a:moveTo>
                  <a:pt x="92160" y="80734"/>
                </a:moveTo>
                <a:cubicBezTo>
                  <a:pt x="90645" y="80734"/>
                  <a:pt x="89416" y="81662"/>
                  <a:pt x="89416" y="82808"/>
                </a:cubicBezTo>
                <a:lnTo>
                  <a:pt x="89416" y="109485"/>
                </a:lnTo>
                <a:cubicBezTo>
                  <a:pt x="89416" y="110630"/>
                  <a:pt x="90645" y="111558"/>
                  <a:pt x="92160" y="111558"/>
                </a:cubicBezTo>
                <a:lnTo>
                  <a:pt x="103138" y="111558"/>
                </a:lnTo>
                <a:cubicBezTo>
                  <a:pt x="104653" y="111558"/>
                  <a:pt x="105882" y="110630"/>
                  <a:pt x="105882" y="109485"/>
                </a:cubicBezTo>
                <a:lnTo>
                  <a:pt x="105882" y="82808"/>
                </a:lnTo>
                <a:cubicBezTo>
                  <a:pt x="105882" y="81662"/>
                  <a:pt x="104653" y="80734"/>
                  <a:pt x="103138" y="80734"/>
                </a:cubicBezTo>
                <a:close/>
                <a:moveTo>
                  <a:pt x="66594" y="80734"/>
                </a:moveTo>
                <a:cubicBezTo>
                  <a:pt x="65078" y="80734"/>
                  <a:pt x="63850" y="81662"/>
                  <a:pt x="63850" y="82808"/>
                </a:cubicBezTo>
                <a:lnTo>
                  <a:pt x="63850" y="91103"/>
                </a:lnTo>
                <a:cubicBezTo>
                  <a:pt x="63850" y="92248"/>
                  <a:pt x="65078" y="93176"/>
                  <a:pt x="66594" y="93176"/>
                </a:cubicBezTo>
                <a:lnTo>
                  <a:pt x="77571" y="93176"/>
                </a:lnTo>
                <a:cubicBezTo>
                  <a:pt x="79087" y="93176"/>
                  <a:pt x="80315" y="92248"/>
                  <a:pt x="80315" y="91103"/>
                </a:cubicBezTo>
                <a:lnTo>
                  <a:pt x="80315" y="82808"/>
                </a:lnTo>
                <a:cubicBezTo>
                  <a:pt x="80315" y="81662"/>
                  <a:pt x="79087" y="80734"/>
                  <a:pt x="77571" y="80734"/>
                </a:cubicBezTo>
                <a:close/>
                <a:moveTo>
                  <a:pt x="41027" y="80734"/>
                </a:moveTo>
                <a:cubicBezTo>
                  <a:pt x="39512" y="80734"/>
                  <a:pt x="38283" y="81662"/>
                  <a:pt x="38283" y="82808"/>
                </a:cubicBezTo>
                <a:lnTo>
                  <a:pt x="38283" y="91103"/>
                </a:lnTo>
                <a:cubicBezTo>
                  <a:pt x="38283" y="92248"/>
                  <a:pt x="39512" y="93176"/>
                  <a:pt x="41027" y="93176"/>
                </a:cubicBezTo>
                <a:lnTo>
                  <a:pt x="52005" y="93176"/>
                </a:lnTo>
                <a:cubicBezTo>
                  <a:pt x="53520" y="93176"/>
                  <a:pt x="54749" y="92248"/>
                  <a:pt x="54749" y="91103"/>
                </a:cubicBezTo>
                <a:lnTo>
                  <a:pt x="54749" y="82808"/>
                </a:lnTo>
                <a:cubicBezTo>
                  <a:pt x="54749" y="81662"/>
                  <a:pt x="53520" y="80734"/>
                  <a:pt x="52005" y="80734"/>
                </a:cubicBezTo>
                <a:close/>
                <a:moveTo>
                  <a:pt x="15461" y="80734"/>
                </a:moveTo>
                <a:cubicBezTo>
                  <a:pt x="13945" y="80734"/>
                  <a:pt x="12717" y="81662"/>
                  <a:pt x="12717" y="82808"/>
                </a:cubicBezTo>
                <a:lnTo>
                  <a:pt x="12717" y="91103"/>
                </a:lnTo>
                <a:cubicBezTo>
                  <a:pt x="12717" y="92248"/>
                  <a:pt x="13945" y="93176"/>
                  <a:pt x="15461" y="93176"/>
                </a:cubicBezTo>
                <a:lnTo>
                  <a:pt x="26438" y="93176"/>
                </a:lnTo>
                <a:cubicBezTo>
                  <a:pt x="27954" y="93176"/>
                  <a:pt x="29182" y="92248"/>
                  <a:pt x="29182" y="91103"/>
                </a:cubicBezTo>
                <a:lnTo>
                  <a:pt x="29182" y="82808"/>
                </a:lnTo>
                <a:cubicBezTo>
                  <a:pt x="29182" y="81662"/>
                  <a:pt x="27954" y="80734"/>
                  <a:pt x="26438" y="80734"/>
                </a:cubicBezTo>
                <a:close/>
                <a:moveTo>
                  <a:pt x="92160" y="62352"/>
                </a:moveTo>
                <a:cubicBezTo>
                  <a:pt x="90645" y="62352"/>
                  <a:pt x="89416" y="63280"/>
                  <a:pt x="89416" y="64426"/>
                </a:cubicBezTo>
                <a:lnTo>
                  <a:pt x="89416" y="72720"/>
                </a:lnTo>
                <a:cubicBezTo>
                  <a:pt x="89416" y="73866"/>
                  <a:pt x="90645" y="74794"/>
                  <a:pt x="92160" y="74794"/>
                </a:cubicBezTo>
                <a:lnTo>
                  <a:pt x="103138" y="74794"/>
                </a:lnTo>
                <a:cubicBezTo>
                  <a:pt x="104653" y="74794"/>
                  <a:pt x="105882" y="73866"/>
                  <a:pt x="105882" y="72720"/>
                </a:cubicBezTo>
                <a:lnTo>
                  <a:pt x="105882" y="64426"/>
                </a:lnTo>
                <a:cubicBezTo>
                  <a:pt x="105882" y="63280"/>
                  <a:pt x="104653" y="62352"/>
                  <a:pt x="103138" y="62352"/>
                </a:cubicBezTo>
                <a:close/>
                <a:moveTo>
                  <a:pt x="66594" y="62352"/>
                </a:moveTo>
                <a:cubicBezTo>
                  <a:pt x="65078" y="62352"/>
                  <a:pt x="63850" y="63280"/>
                  <a:pt x="63850" y="64426"/>
                </a:cubicBezTo>
                <a:lnTo>
                  <a:pt x="63850" y="72720"/>
                </a:lnTo>
                <a:cubicBezTo>
                  <a:pt x="63850" y="73866"/>
                  <a:pt x="65078" y="74794"/>
                  <a:pt x="66594" y="74794"/>
                </a:cubicBezTo>
                <a:lnTo>
                  <a:pt x="77571" y="74794"/>
                </a:lnTo>
                <a:cubicBezTo>
                  <a:pt x="79087" y="74794"/>
                  <a:pt x="80315" y="73866"/>
                  <a:pt x="80315" y="72720"/>
                </a:cubicBezTo>
                <a:lnTo>
                  <a:pt x="80315" y="64426"/>
                </a:lnTo>
                <a:cubicBezTo>
                  <a:pt x="80315" y="63280"/>
                  <a:pt x="79087" y="62352"/>
                  <a:pt x="77571" y="62352"/>
                </a:cubicBezTo>
                <a:close/>
                <a:moveTo>
                  <a:pt x="41027" y="62352"/>
                </a:moveTo>
                <a:cubicBezTo>
                  <a:pt x="39512" y="62352"/>
                  <a:pt x="38283" y="63280"/>
                  <a:pt x="38283" y="64426"/>
                </a:cubicBezTo>
                <a:lnTo>
                  <a:pt x="38283" y="72720"/>
                </a:lnTo>
                <a:cubicBezTo>
                  <a:pt x="38283" y="73866"/>
                  <a:pt x="39512" y="74794"/>
                  <a:pt x="41027" y="74794"/>
                </a:cubicBezTo>
                <a:lnTo>
                  <a:pt x="52005" y="74794"/>
                </a:lnTo>
                <a:cubicBezTo>
                  <a:pt x="53520" y="74794"/>
                  <a:pt x="54749" y="73866"/>
                  <a:pt x="54749" y="72720"/>
                </a:cubicBezTo>
                <a:lnTo>
                  <a:pt x="54749" y="64426"/>
                </a:lnTo>
                <a:cubicBezTo>
                  <a:pt x="54749" y="63280"/>
                  <a:pt x="53520" y="62352"/>
                  <a:pt x="52005" y="62352"/>
                </a:cubicBezTo>
                <a:close/>
                <a:moveTo>
                  <a:pt x="15461" y="62352"/>
                </a:moveTo>
                <a:cubicBezTo>
                  <a:pt x="13945" y="62352"/>
                  <a:pt x="12717" y="63280"/>
                  <a:pt x="12717" y="64426"/>
                </a:cubicBezTo>
                <a:lnTo>
                  <a:pt x="12717" y="72720"/>
                </a:lnTo>
                <a:cubicBezTo>
                  <a:pt x="12717" y="73866"/>
                  <a:pt x="13945" y="74794"/>
                  <a:pt x="15461" y="74794"/>
                </a:cubicBezTo>
                <a:lnTo>
                  <a:pt x="26438" y="74794"/>
                </a:lnTo>
                <a:cubicBezTo>
                  <a:pt x="27954" y="74794"/>
                  <a:pt x="29182" y="73866"/>
                  <a:pt x="29182" y="72720"/>
                </a:cubicBezTo>
                <a:lnTo>
                  <a:pt x="29182" y="64426"/>
                </a:lnTo>
                <a:cubicBezTo>
                  <a:pt x="29182" y="63280"/>
                  <a:pt x="27954" y="62352"/>
                  <a:pt x="26438" y="62352"/>
                </a:cubicBezTo>
                <a:close/>
                <a:moveTo>
                  <a:pt x="92160" y="43970"/>
                </a:moveTo>
                <a:cubicBezTo>
                  <a:pt x="90645" y="43970"/>
                  <a:pt x="89416" y="44898"/>
                  <a:pt x="89416" y="46043"/>
                </a:cubicBezTo>
                <a:lnTo>
                  <a:pt x="89416" y="54338"/>
                </a:lnTo>
                <a:cubicBezTo>
                  <a:pt x="89416" y="55483"/>
                  <a:pt x="90645" y="56412"/>
                  <a:pt x="92160" y="56412"/>
                </a:cubicBezTo>
                <a:lnTo>
                  <a:pt x="103138" y="56412"/>
                </a:lnTo>
                <a:cubicBezTo>
                  <a:pt x="104653" y="56412"/>
                  <a:pt x="105882" y="55483"/>
                  <a:pt x="105882" y="54338"/>
                </a:cubicBezTo>
                <a:lnTo>
                  <a:pt x="105882" y="46043"/>
                </a:lnTo>
                <a:cubicBezTo>
                  <a:pt x="105882" y="44898"/>
                  <a:pt x="104653" y="43970"/>
                  <a:pt x="103138" y="43970"/>
                </a:cubicBezTo>
                <a:close/>
                <a:moveTo>
                  <a:pt x="66594" y="43970"/>
                </a:moveTo>
                <a:cubicBezTo>
                  <a:pt x="65078" y="43970"/>
                  <a:pt x="63850" y="44898"/>
                  <a:pt x="63850" y="46043"/>
                </a:cubicBezTo>
                <a:lnTo>
                  <a:pt x="63850" y="54338"/>
                </a:lnTo>
                <a:cubicBezTo>
                  <a:pt x="63850" y="55483"/>
                  <a:pt x="65078" y="56412"/>
                  <a:pt x="66594" y="56412"/>
                </a:cubicBezTo>
                <a:lnTo>
                  <a:pt x="77571" y="56412"/>
                </a:lnTo>
                <a:cubicBezTo>
                  <a:pt x="79087" y="56412"/>
                  <a:pt x="80315" y="55483"/>
                  <a:pt x="80315" y="54338"/>
                </a:cubicBezTo>
                <a:lnTo>
                  <a:pt x="80315" y="46043"/>
                </a:lnTo>
                <a:cubicBezTo>
                  <a:pt x="80315" y="44898"/>
                  <a:pt x="79087" y="43970"/>
                  <a:pt x="77571" y="43970"/>
                </a:cubicBezTo>
                <a:close/>
                <a:moveTo>
                  <a:pt x="41027" y="43970"/>
                </a:moveTo>
                <a:cubicBezTo>
                  <a:pt x="39512" y="43970"/>
                  <a:pt x="38283" y="44898"/>
                  <a:pt x="38283" y="46043"/>
                </a:cubicBezTo>
                <a:lnTo>
                  <a:pt x="38283" y="54338"/>
                </a:lnTo>
                <a:cubicBezTo>
                  <a:pt x="38283" y="55483"/>
                  <a:pt x="39512" y="56412"/>
                  <a:pt x="41027" y="56412"/>
                </a:cubicBezTo>
                <a:lnTo>
                  <a:pt x="52005" y="56412"/>
                </a:lnTo>
                <a:cubicBezTo>
                  <a:pt x="53520" y="56412"/>
                  <a:pt x="54749" y="55483"/>
                  <a:pt x="54749" y="54338"/>
                </a:cubicBezTo>
                <a:lnTo>
                  <a:pt x="54749" y="46043"/>
                </a:lnTo>
                <a:cubicBezTo>
                  <a:pt x="54749" y="44898"/>
                  <a:pt x="53520" y="43970"/>
                  <a:pt x="52005" y="43970"/>
                </a:cubicBezTo>
                <a:close/>
                <a:moveTo>
                  <a:pt x="15461" y="43970"/>
                </a:moveTo>
                <a:cubicBezTo>
                  <a:pt x="13945" y="43970"/>
                  <a:pt x="12717" y="44898"/>
                  <a:pt x="12717" y="46043"/>
                </a:cubicBezTo>
                <a:lnTo>
                  <a:pt x="12717" y="54338"/>
                </a:lnTo>
                <a:cubicBezTo>
                  <a:pt x="12717" y="55483"/>
                  <a:pt x="13945" y="56412"/>
                  <a:pt x="15461" y="56412"/>
                </a:cubicBezTo>
                <a:lnTo>
                  <a:pt x="26438" y="56412"/>
                </a:lnTo>
                <a:cubicBezTo>
                  <a:pt x="27954" y="56412"/>
                  <a:pt x="29182" y="55483"/>
                  <a:pt x="29182" y="54338"/>
                </a:cubicBezTo>
                <a:lnTo>
                  <a:pt x="29182" y="46043"/>
                </a:lnTo>
                <a:cubicBezTo>
                  <a:pt x="29182" y="44898"/>
                  <a:pt x="27954" y="43970"/>
                  <a:pt x="26438" y="43970"/>
                </a:cubicBezTo>
                <a:close/>
                <a:moveTo>
                  <a:pt x="17058" y="6058"/>
                </a:moveTo>
                <a:cubicBezTo>
                  <a:pt x="13485" y="6058"/>
                  <a:pt x="10588" y="8247"/>
                  <a:pt x="10588" y="10947"/>
                </a:cubicBezTo>
                <a:lnTo>
                  <a:pt x="10588" y="30505"/>
                </a:lnTo>
                <a:cubicBezTo>
                  <a:pt x="10588" y="33205"/>
                  <a:pt x="13485" y="35394"/>
                  <a:pt x="17058" y="35394"/>
                </a:cubicBezTo>
                <a:lnTo>
                  <a:pt x="102941" y="35394"/>
                </a:lnTo>
                <a:cubicBezTo>
                  <a:pt x="106514" y="35394"/>
                  <a:pt x="109411" y="33205"/>
                  <a:pt x="109411" y="30505"/>
                </a:cubicBezTo>
                <a:lnTo>
                  <a:pt x="109411" y="10947"/>
                </a:lnTo>
                <a:cubicBezTo>
                  <a:pt x="109411" y="8247"/>
                  <a:pt x="106514" y="6058"/>
                  <a:pt x="102941" y="6058"/>
                </a:cubicBezTo>
                <a:close/>
                <a:moveTo>
                  <a:pt x="12997" y="0"/>
                </a:moveTo>
                <a:lnTo>
                  <a:pt x="107002" y="0"/>
                </a:lnTo>
                <a:cubicBezTo>
                  <a:pt x="114180" y="0"/>
                  <a:pt x="120000" y="4397"/>
                  <a:pt x="120000" y="9821"/>
                </a:cubicBezTo>
                <a:lnTo>
                  <a:pt x="120000" y="110178"/>
                </a:lnTo>
                <a:cubicBezTo>
                  <a:pt x="120000" y="115602"/>
                  <a:pt x="114180" y="120000"/>
                  <a:pt x="107002" y="120000"/>
                </a:cubicBezTo>
                <a:lnTo>
                  <a:pt x="12997" y="120000"/>
                </a:lnTo>
                <a:cubicBezTo>
                  <a:pt x="5819" y="120000"/>
                  <a:pt x="0" y="115602"/>
                  <a:pt x="0" y="110178"/>
                </a:cubicBezTo>
                <a:lnTo>
                  <a:pt x="0" y="9821"/>
                </a:lnTo>
                <a:cubicBezTo>
                  <a:pt x="0" y="4397"/>
                  <a:pt x="5819" y="0"/>
                  <a:pt x="1299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037;p57"/>
          <p:cNvSpPr/>
          <p:nvPr/>
        </p:nvSpPr>
        <p:spPr>
          <a:xfrm>
            <a:off x="5430370" y="584775"/>
            <a:ext cx="858135" cy="90395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95858" y="41469"/>
                </a:moveTo>
                <a:lnTo>
                  <a:pt x="91725" y="70581"/>
                </a:lnTo>
                <a:lnTo>
                  <a:pt x="98573" y="70581"/>
                </a:lnTo>
                <a:lnTo>
                  <a:pt x="107448" y="41469"/>
                </a:lnTo>
                <a:close/>
                <a:moveTo>
                  <a:pt x="73653" y="41469"/>
                </a:moveTo>
                <a:lnTo>
                  <a:pt x="73653" y="70581"/>
                </a:lnTo>
                <a:lnTo>
                  <a:pt x="80927" y="70581"/>
                </a:lnTo>
                <a:lnTo>
                  <a:pt x="85059" y="41469"/>
                </a:lnTo>
                <a:close/>
                <a:moveTo>
                  <a:pt x="50665" y="41469"/>
                </a:moveTo>
                <a:lnTo>
                  <a:pt x="56733" y="70581"/>
                </a:lnTo>
                <a:lnTo>
                  <a:pt x="62961" y="70581"/>
                </a:lnTo>
                <a:lnTo>
                  <a:pt x="62961" y="41469"/>
                </a:lnTo>
                <a:close/>
                <a:moveTo>
                  <a:pt x="30036" y="41469"/>
                </a:moveTo>
                <a:lnTo>
                  <a:pt x="37872" y="70581"/>
                </a:lnTo>
                <a:lnTo>
                  <a:pt x="45813" y="70581"/>
                </a:lnTo>
                <a:lnTo>
                  <a:pt x="39745" y="41469"/>
                </a:lnTo>
                <a:close/>
                <a:moveTo>
                  <a:pt x="18874" y="0"/>
                </a:moveTo>
                <a:lnTo>
                  <a:pt x="27171" y="30826"/>
                </a:lnTo>
                <a:lnTo>
                  <a:pt x="114335" y="30826"/>
                </a:lnTo>
                <a:lnTo>
                  <a:pt x="114335" y="31297"/>
                </a:lnTo>
                <a:cubicBezTo>
                  <a:pt x="114897" y="30879"/>
                  <a:pt x="115491" y="30949"/>
                  <a:pt x="116078" y="31126"/>
                </a:cubicBezTo>
                <a:lnTo>
                  <a:pt x="116279" y="31187"/>
                </a:lnTo>
                <a:cubicBezTo>
                  <a:pt x="119049" y="32024"/>
                  <a:pt x="120613" y="34937"/>
                  <a:pt x="119772" y="37695"/>
                </a:cubicBezTo>
                <a:lnTo>
                  <a:pt x="107557" y="77763"/>
                </a:lnTo>
                <a:cubicBezTo>
                  <a:pt x="106993" y="79614"/>
                  <a:pt x="105489" y="80923"/>
                  <a:pt x="103642" y="80983"/>
                </a:cubicBezTo>
                <a:lnTo>
                  <a:pt x="103642" y="81225"/>
                </a:lnTo>
                <a:lnTo>
                  <a:pt x="101180" y="81225"/>
                </a:lnTo>
                <a:cubicBezTo>
                  <a:pt x="101116" y="81269"/>
                  <a:pt x="101068" y="81255"/>
                  <a:pt x="101020" y="81240"/>
                </a:cubicBezTo>
                <a:lnTo>
                  <a:pt x="100968" y="81225"/>
                </a:lnTo>
                <a:lnTo>
                  <a:pt x="40737" y="81225"/>
                </a:lnTo>
                <a:lnTo>
                  <a:pt x="43228" y="90480"/>
                </a:lnTo>
                <a:lnTo>
                  <a:pt x="103600" y="90480"/>
                </a:lnTo>
                <a:lnTo>
                  <a:pt x="103600" y="101124"/>
                </a:lnTo>
                <a:lnTo>
                  <a:pt x="102763" y="101124"/>
                </a:lnTo>
                <a:cubicBezTo>
                  <a:pt x="106355" y="102244"/>
                  <a:pt x="108549" y="105667"/>
                  <a:pt x="108549" y="109601"/>
                </a:cubicBezTo>
                <a:cubicBezTo>
                  <a:pt x="108549" y="115344"/>
                  <a:pt x="103873" y="120000"/>
                  <a:pt x="98104" y="120000"/>
                </a:cubicBezTo>
                <a:cubicBezTo>
                  <a:pt x="92335" y="120000"/>
                  <a:pt x="87658" y="115344"/>
                  <a:pt x="87658" y="109601"/>
                </a:cubicBezTo>
                <a:cubicBezTo>
                  <a:pt x="87658" y="105667"/>
                  <a:pt x="89852" y="102244"/>
                  <a:pt x="93445" y="101124"/>
                </a:cubicBezTo>
                <a:lnTo>
                  <a:pt x="46093" y="101124"/>
                </a:lnTo>
                <a:lnTo>
                  <a:pt x="46269" y="101780"/>
                </a:lnTo>
                <a:cubicBezTo>
                  <a:pt x="48925" y="103368"/>
                  <a:pt x="50465" y="106306"/>
                  <a:pt x="50465" y="109601"/>
                </a:cubicBezTo>
                <a:cubicBezTo>
                  <a:pt x="50465" y="115344"/>
                  <a:pt x="45788" y="120000"/>
                  <a:pt x="40019" y="120000"/>
                </a:cubicBezTo>
                <a:cubicBezTo>
                  <a:pt x="34250" y="120000"/>
                  <a:pt x="29574" y="115344"/>
                  <a:pt x="29574" y="109601"/>
                </a:cubicBezTo>
                <a:cubicBezTo>
                  <a:pt x="29574" y="105792"/>
                  <a:pt x="31631" y="102461"/>
                  <a:pt x="35057" y="101249"/>
                </a:cubicBezTo>
                <a:lnTo>
                  <a:pt x="10822" y="11213"/>
                </a:lnTo>
                <a:lnTo>
                  <a:pt x="0" y="11213"/>
                </a:lnTo>
                <a:lnTo>
                  <a:pt x="0" y="569"/>
                </a:lnTo>
                <a:lnTo>
                  <a:pt x="16739" y="56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017;p57"/>
          <p:cNvSpPr/>
          <p:nvPr/>
        </p:nvSpPr>
        <p:spPr>
          <a:xfrm>
            <a:off x="10203982" y="578921"/>
            <a:ext cx="858136" cy="90395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4803" y="92998"/>
                </a:moveTo>
                <a:lnTo>
                  <a:pt x="74803" y="103605"/>
                </a:lnTo>
                <a:lnTo>
                  <a:pt x="107947" y="103605"/>
                </a:lnTo>
                <a:lnTo>
                  <a:pt x="107947" y="92998"/>
                </a:lnTo>
                <a:close/>
                <a:moveTo>
                  <a:pt x="74803" y="77086"/>
                </a:moveTo>
                <a:lnTo>
                  <a:pt x="74803" y="87694"/>
                </a:lnTo>
                <a:lnTo>
                  <a:pt x="107947" y="87694"/>
                </a:lnTo>
                <a:lnTo>
                  <a:pt x="107947" y="77086"/>
                </a:lnTo>
                <a:close/>
                <a:moveTo>
                  <a:pt x="21507" y="74877"/>
                </a:moveTo>
                <a:lnTo>
                  <a:pt x="14007" y="82378"/>
                </a:lnTo>
                <a:lnTo>
                  <a:pt x="21974" y="90346"/>
                </a:lnTo>
                <a:lnTo>
                  <a:pt x="14007" y="98314"/>
                </a:lnTo>
                <a:lnTo>
                  <a:pt x="21507" y="105814"/>
                </a:lnTo>
                <a:lnTo>
                  <a:pt x="29475" y="97847"/>
                </a:lnTo>
                <a:lnTo>
                  <a:pt x="37443" y="105814"/>
                </a:lnTo>
                <a:lnTo>
                  <a:pt x="44944" y="98314"/>
                </a:lnTo>
                <a:lnTo>
                  <a:pt x="36976" y="90346"/>
                </a:lnTo>
                <a:lnTo>
                  <a:pt x="44944" y="82378"/>
                </a:lnTo>
                <a:lnTo>
                  <a:pt x="37443" y="74877"/>
                </a:lnTo>
                <a:lnTo>
                  <a:pt x="29475" y="82845"/>
                </a:lnTo>
                <a:close/>
                <a:moveTo>
                  <a:pt x="61333" y="61333"/>
                </a:moveTo>
                <a:lnTo>
                  <a:pt x="120000" y="61333"/>
                </a:lnTo>
                <a:lnTo>
                  <a:pt x="120000" y="99999"/>
                </a:lnTo>
                <a:cubicBezTo>
                  <a:pt x="120000" y="111045"/>
                  <a:pt x="111045" y="120000"/>
                  <a:pt x="99999" y="120000"/>
                </a:cubicBezTo>
                <a:lnTo>
                  <a:pt x="61333" y="120000"/>
                </a:lnTo>
                <a:close/>
                <a:moveTo>
                  <a:pt x="0" y="61333"/>
                </a:moveTo>
                <a:lnTo>
                  <a:pt x="58666" y="61333"/>
                </a:lnTo>
                <a:lnTo>
                  <a:pt x="58666" y="120000"/>
                </a:lnTo>
                <a:lnTo>
                  <a:pt x="20000" y="120000"/>
                </a:lnTo>
                <a:cubicBezTo>
                  <a:pt x="8954" y="120000"/>
                  <a:pt x="0" y="111045"/>
                  <a:pt x="0" y="99999"/>
                </a:cubicBezTo>
                <a:close/>
                <a:moveTo>
                  <a:pt x="91375" y="35476"/>
                </a:moveTo>
                <a:cubicBezTo>
                  <a:pt x="88446" y="35476"/>
                  <a:pt x="86071" y="37850"/>
                  <a:pt x="86071" y="40780"/>
                </a:cubicBezTo>
                <a:cubicBezTo>
                  <a:pt x="86071" y="43709"/>
                  <a:pt x="88446" y="46083"/>
                  <a:pt x="91375" y="46083"/>
                </a:cubicBezTo>
                <a:cubicBezTo>
                  <a:pt x="94304" y="46083"/>
                  <a:pt x="96679" y="43709"/>
                  <a:pt x="96679" y="40780"/>
                </a:cubicBezTo>
                <a:cubicBezTo>
                  <a:pt x="96679" y="37850"/>
                  <a:pt x="94304" y="35476"/>
                  <a:pt x="91375" y="35476"/>
                </a:cubicBezTo>
                <a:close/>
                <a:moveTo>
                  <a:pt x="74803" y="23547"/>
                </a:moveTo>
                <a:lnTo>
                  <a:pt x="74803" y="34154"/>
                </a:lnTo>
                <a:lnTo>
                  <a:pt x="107947" y="34154"/>
                </a:lnTo>
                <a:lnTo>
                  <a:pt x="107947" y="23547"/>
                </a:lnTo>
                <a:close/>
                <a:moveTo>
                  <a:pt x="24171" y="12278"/>
                </a:moveTo>
                <a:lnTo>
                  <a:pt x="24171" y="23547"/>
                </a:lnTo>
                <a:lnTo>
                  <a:pt x="12903" y="23547"/>
                </a:lnTo>
                <a:lnTo>
                  <a:pt x="12903" y="34154"/>
                </a:lnTo>
                <a:lnTo>
                  <a:pt x="24171" y="34154"/>
                </a:lnTo>
                <a:lnTo>
                  <a:pt x="24171" y="45423"/>
                </a:lnTo>
                <a:lnTo>
                  <a:pt x="34779" y="45423"/>
                </a:lnTo>
                <a:lnTo>
                  <a:pt x="34779" y="34154"/>
                </a:lnTo>
                <a:lnTo>
                  <a:pt x="46047" y="34154"/>
                </a:lnTo>
                <a:lnTo>
                  <a:pt x="46047" y="23547"/>
                </a:lnTo>
                <a:lnTo>
                  <a:pt x="34779" y="23547"/>
                </a:lnTo>
                <a:lnTo>
                  <a:pt x="34779" y="12278"/>
                </a:lnTo>
                <a:close/>
                <a:moveTo>
                  <a:pt x="91375" y="11618"/>
                </a:moveTo>
                <a:cubicBezTo>
                  <a:pt x="88446" y="11618"/>
                  <a:pt x="86071" y="13992"/>
                  <a:pt x="86071" y="16922"/>
                </a:cubicBezTo>
                <a:cubicBezTo>
                  <a:pt x="86071" y="19851"/>
                  <a:pt x="88446" y="22225"/>
                  <a:pt x="91375" y="22225"/>
                </a:cubicBezTo>
                <a:cubicBezTo>
                  <a:pt x="94304" y="22225"/>
                  <a:pt x="96679" y="19851"/>
                  <a:pt x="96679" y="16922"/>
                </a:cubicBezTo>
                <a:cubicBezTo>
                  <a:pt x="96679" y="13992"/>
                  <a:pt x="94304" y="11618"/>
                  <a:pt x="91375" y="11618"/>
                </a:cubicBezTo>
                <a:close/>
                <a:moveTo>
                  <a:pt x="20000" y="0"/>
                </a:moveTo>
                <a:lnTo>
                  <a:pt x="99999" y="0"/>
                </a:lnTo>
                <a:cubicBezTo>
                  <a:pt x="111045" y="0"/>
                  <a:pt x="120000" y="8954"/>
                  <a:pt x="120000" y="20000"/>
                </a:cubicBezTo>
                <a:lnTo>
                  <a:pt x="120000" y="58666"/>
                </a:lnTo>
                <a:lnTo>
                  <a:pt x="61333" y="58666"/>
                </a:lnTo>
                <a:lnTo>
                  <a:pt x="61333" y="0"/>
                </a:lnTo>
                <a:lnTo>
                  <a:pt x="58666" y="0"/>
                </a:lnTo>
                <a:lnTo>
                  <a:pt x="58666" y="58666"/>
                </a:lnTo>
                <a:lnTo>
                  <a:pt x="0" y="58666"/>
                </a:lnTo>
                <a:lnTo>
                  <a:pt x="0" y="20000"/>
                </a:lnTo>
                <a:cubicBezTo>
                  <a:pt x="0" y="8954"/>
                  <a:pt x="8954" y="0"/>
                  <a:pt x="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309434" y="1689532"/>
            <a:ext cx="8081" cy="433427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3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FOKUS </a:t>
            </a:r>
            <a:r>
              <a:rPr lang="en-US" dirty="0" smtClean="0">
                <a:solidFill>
                  <a:schemeClr val="accent1"/>
                </a:solidFill>
              </a:rPr>
              <a:t>Pembangunan </a:t>
            </a:r>
            <a:r>
              <a:rPr lang="en-US" dirty="0" err="1" smtClean="0">
                <a:solidFill>
                  <a:schemeClr val="accent1"/>
                </a:solidFill>
              </a:rPr>
              <a:t>Tahun</a:t>
            </a:r>
            <a:r>
              <a:rPr lang="en-US" dirty="0" smtClean="0">
                <a:solidFill>
                  <a:schemeClr val="accent1"/>
                </a:solidFill>
              </a:rPr>
              <a:t> 2020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C49E06-6DDA-4DFC-BC01-6DB9AAFD49E7}"/>
              </a:ext>
            </a:extLst>
          </p:cNvPr>
          <p:cNvSpPr/>
          <p:nvPr/>
        </p:nvSpPr>
        <p:spPr>
          <a:xfrm>
            <a:off x="4260158" y="1862857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D7B7FC-A5EA-4320-B467-3174151D8267}"/>
              </a:ext>
            </a:extLst>
          </p:cNvPr>
          <p:cNvSpPr/>
          <p:nvPr/>
        </p:nvSpPr>
        <p:spPr>
          <a:xfrm>
            <a:off x="4260158" y="2964141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8BA24-EE90-4C59-A301-91FEB93FE227}"/>
              </a:ext>
            </a:extLst>
          </p:cNvPr>
          <p:cNvSpPr/>
          <p:nvPr/>
        </p:nvSpPr>
        <p:spPr>
          <a:xfrm>
            <a:off x="4260158" y="4065425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9CD879-83C2-40E2-A1C5-B453D783B79B}"/>
              </a:ext>
            </a:extLst>
          </p:cNvPr>
          <p:cNvSpPr/>
          <p:nvPr/>
        </p:nvSpPr>
        <p:spPr>
          <a:xfrm>
            <a:off x="4260158" y="5166709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EB65119-388F-48C3-ACD1-B11F43AF4E6F}"/>
              </a:ext>
            </a:extLst>
          </p:cNvPr>
          <p:cNvSpPr/>
          <p:nvPr/>
        </p:nvSpPr>
        <p:spPr>
          <a:xfrm>
            <a:off x="2183132" y="2933570"/>
            <a:ext cx="2056195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11762"/>
              <a:gd name="connsiteY0" fmla="*/ 0 h 979713"/>
              <a:gd name="connsiteX1" fmla="*/ 0 w 1611762"/>
              <a:gd name="connsiteY1" fmla="*/ 979713 h 979713"/>
              <a:gd name="connsiteX2" fmla="*/ 1611709 w 1611762"/>
              <a:gd name="connsiteY2" fmla="*/ 910146 h 979713"/>
              <a:gd name="connsiteX3" fmla="*/ 1603149 w 1611762"/>
              <a:gd name="connsiteY3" fmla="*/ 0 h 979713"/>
              <a:gd name="connsiteX0" fmla="*/ 1581944 w 1611727"/>
              <a:gd name="connsiteY0" fmla="*/ 0 h 979713"/>
              <a:gd name="connsiteX1" fmla="*/ 0 w 1611727"/>
              <a:gd name="connsiteY1" fmla="*/ 979713 h 979713"/>
              <a:gd name="connsiteX2" fmla="*/ 1611709 w 1611727"/>
              <a:gd name="connsiteY2" fmla="*/ 910146 h 979713"/>
              <a:gd name="connsiteX3" fmla="*/ 1581944 w 1611727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2267"/>
              <a:gd name="connsiteY0" fmla="*/ 0 h 979713"/>
              <a:gd name="connsiteX1" fmla="*/ 0 w 1582267"/>
              <a:gd name="connsiteY1" fmla="*/ 979713 h 979713"/>
              <a:gd name="connsiteX2" fmla="*/ 1582022 w 1582267"/>
              <a:gd name="connsiteY2" fmla="*/ 920382 h 979713"/>
              <a:gd name="connsiteX3" fmla="*/ 1581944 w 1582267"/>
              <a:gd name="connsiteY3" fmla="*/ 0 h 979713"/>
              <a:gd name="connsiteX0" fmla="*/ 1581944 w 1582267"/>
              <a:gd name="connsiteY0" fmla="*/ 0 h 972229"/>
              <a:gd name="connsiteX1" fmla="*/ 0 w 1582267"/>
              <a:gd name="connsiteY1" fmla="*/ 972229 h 972229"/>
              <a:gd name="connsiteX2" fmla="*/ 1582022 w 1582267"/>
              <a:gd name="connsiteY2" fmla="*/ 912898 h 972229"/>
              <a:gd name="connsiteX3" fmla="*/ 1581944 w 1582267"/>
              <a:gd name="connsiteY3" fmla="*/ 0 h 972229"/>
              <a:gd name="connsiteX0" fmla="*/ 1577945 w 1582112"/>
              <a:gd name="connsiteY0" fmla="*/ 0 h 974723"/>
              <a:gd name="connsiteX1" fmla="*/ 0 w 1582112"/>
              <a:gd name="connsiteY1" fmla="*/ 974723 h 974723"/>
              <a:gd name="connsiteX2" fmla="*/ 1582022 w 1582112"/>
              <a:gd name="connsiteY2" fmla="*/ 915392 h 974723"/>
              <a:gd name="connsiteX3" fmla="*/ 1577945 w 1582112"/>
              <a:gd name="connsiteY3" fmla="*/ 0 h 974723"/>
              <a:gd name="connsiteX0" fmla="*/ 1575945 w 1582091"/>
              <a:gd name="connsiteY0" fmla="*/ 0 h 969734"/>
              <a:gd name="connsiteX1" fmla="*/ 0 w 1582091"/>
              <a:gd name="connsiteY1" fmla="*/ 969734 h 969734"/>
              <a:gd name="connsiteX2" fmla="*/ 1582022 w 1582091"/>
              <a:gd name="connsiteY2" fmla="*/ 910403 h 969734"/>
              <a:gd name="connsiteX3" fmla="*/ 1575945 w 1582091"/>
              <a:gd name="connsiteY3" fmla="*/ 0 h 969734"/>
              <a:gd name="connsiteX0" fmla="*/ 1575945 w 1582091"/>
              <a:gd name="connsiteY0" fmla="*/ 0 h 972229"/>
              <a:gd name="connsiteX1" fmla="*/ 0 w 1582091"/>
              <a:gd name="connsiteY1" fmla="*/ 972229 h 972229"/>
              <a:gd name="connsiteX2" fmla="*/ 1582022 w 1582091"/>
              <a:gd name="connsiteY2" fmla="*/ 912898 h 972229"/>
              <a:gd name="connsiteX3" fmla="*/ 1575945 w 1582091"/>
              <a:gd name="connsiteY3" fmla="*/ 0 h 972229"/>
              <a:gd name="connsiteX0" fmla="*/ 1575945 w 1582091"/>
              <a:gd name="connsiteY0" fmla="*/ 0 h 974724"/>
              <a:gd name="connsiteX1" fmla="*/ 0 w 1582091"/>
              <a:gd name="connsiteY1" fmla="*/ 974724 h 974724"/>
              <a:gd name="connsiteX2" fmla="*/ 1582022 w 1582091"/>
              <a:gd name="connsiteY2" fmla="*/ 915393 h 974724"/>
              <a:gd name="connsiteX3" fmla="*/ 1575945 w 1582091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0382 h 974724"/>
              <a:gd name="connsiteX3" fmla="*/ 1575945 w 1578155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2875 h 974724"/>
              <a:gd name="connsiteX3" fmla="*/ 1575945 w 1578155"/>
              <a:gd name="connsiteY3" fmla="*/ 0 h 974724"/>
              <a:gd name="connsiteX0" fmla="*/ 1585943 w 1588153"/>
              <a:gd name="connsiteY0" fmla="*/ 0 h 972229"/>
              <a:gd name="connsiteX1" fmla="*/ 0 w 1588153"/>
              <a:gd name="connsiteY1" fmla="*/ 972229 h 972229"/>
              <a:gd name="connsiteX2" fmla="*/ 1588021 w 1588153"/>
              <a:gd name="connsiteY2" fmla="*/ 922875 h 972229"/>
              <a:gd name="connsiteX3" fmla="*/ 1585943 w 1588153"/>
              <a:gd name="connsiteY3" fmla="*/ 0 h 972229"/>
              <a:gd name="connsiteX0" fmla="*/ 1593941 w 1596151"/>
              <a:gd name="connsiteY0" fmla="*/ 0 h 999669"/>
              <a:gd name="connsiteX1" fmla="*/ 0 w 1596151"/>
              <a:gd name="connsiteY1" fmla="*/ 999669 h 999669"/>
              <a:gd name="connsiteX2" fmla="*/ 1596019 w 1596151"/>
              <a:gd name="connsiteY2" fmla="*/ 922875 h 999669"/>
              <a:gd name="connsiteX3" fmla="*/ 1593941 w 1596151"/>
              <a:gd name="connsiteY3" fmla="*/ 0 h 99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44CD5A6-4035-47EB-B023-A2D370C4AE1C}"/>
              </a:ext>
            </a:extLst>
          </p:cNvPr>
          <p:cNvSpPr/>
          <p:nvPr/>
        </p:nvSpPr>
        <p:spPr>
          <a:xfrm>
            <a:off x="2180814" y="1831945"/>
            <a:ext cx="2063810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600197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600197 w 1654629"/>
              <a:gd name="connsiteY3" fmla="*/ 0 h 2002971"/>
              <a:gd name="connsiteX0" fmla="*/ 1605484 w 1654629"/>
              <a:gd name="connsiteY0" fmla="*/ 0 h 2007224"/>
              <a:gd name="connsiteX1" fmla="*/ 0 w 1654629"/>
              <a:gd name="connsiteY1" fmla="*/ 2007224 h 2007224"/>
              <a:gd name="connsiteX2" fmla="*/ 1654629 w 1654629"/>
              <a:gd name="connsiteY2" fmla="*/ 853338 h 2007224"/>
              <a:gd name="connsiteX3" fmla="*/ 1605484 w 1654629"/>
              <a:gd name="connsiteY3" fmla="*/ 0 h 2007224"/>
              <a:gd name="connsiteX0" fmla="*/ 1605484 w 1612337"/>
              <a:gd name="connsiteY0" fmla="*/ 0 h 2007224"/>
              <a:gd name="connsiteX1" fmla="*/ 0 w 1612337"/>
              <a:gd name="connsiteY1" fmla="*/ 2007224 h 2007224"/>
              <a:gd name="connsiteX2" fmla="*/ 1612337 w 1612337"/>
              <a:gd name="connsiteY2" fmla="*/ 870350 h 2007224"/>
              <a:gd name="connsiteX3" fmla="*/ 1605484 w 1612337"/>
              <a:gd name="connsiteY3" fmla="*/ 0 h 200722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04470 h 2041344"/>
              <a:gd name="connsiteX3" fmla="*/ 1605484 w 1612337"/>
              <a:gd name="connsiteY3" fmla="*/ 0 h 204134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11293 h 2041344"/>
              <a:gd name="connsiteX3" fmla="*/ 1605484 w 1612337"/>
              <a:gd name="connsiteY3" fmla="*/ 0 h 2041344"/>
              <a:gd name="connsiteX0" fmla="*/ 1613967 w 1614481"/>
              <a:gd name="connsiteY0" fmla="*/ 0 h 2051579"/>
              <a:gd name="connsiteX1" fmla="*/ 0 w 1614481"/>
              <a:gd name="connsiteY1" fmla="*/ 2051579 h 2051579"/>
              <a:gd name="connsiteX2" fmla="*/ 1612337 w 1614481"/>
              <a:gd name="connsiteY2" fmla="*/ 921528 h 2051579"/>
              <a:gd name="connsiteX3" fmla="*/ 1613967 w 1614481"/>
              <a:gd name="connsiteY3" fmla="*/ 0 h 2051579"/>
              <a:gd name="connsiteX0" fmla="*/ 1597003 w 1612337"/>
              <a:gd name="connsiteY0" fmla="*/ 0 h 2048168"/>
              <a:gd name="connsiteX1" fmla="*/ 0 w 1612337"/>
              <a:gd name="connsiteY1" fmla="*/ 2048168 h 2048168"/>
              <a:gd name="connsiteX2" fmla="*/ 1612337 w 1612337"/>
              <a:gd name="connsiteY2" fmla="*/ 918117 h 2048168"/>
              <a:gd name="connsiteX3" fmla="*/ 1597003 w 1612337"/>
              <a:gd name="connsiteY3" fmla="*/ 0 h 2048168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3352 h 2043403"/>
              <a:gd name="connsiteX3" fmla="*/ 1600839 w 1612337"/>
              <a:gd name="connsiteY3" fmla="*/ 0 h 2043403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5735 h 2043403"/>
              <a:gd name="connsiteX3" fmla="*/ 1600839 w 1612337"/>
              <a:gd name="connsiteY3" fmla="*/ 0 h 2043403"/>
              <a:gd name="connsiteX0" fmla="*/ 1598829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598829 w 1610327"/>
              <a:gd name="connsiteY3" fmla="*/ 0 h 2068370"/>
              <a:gd name="connsiteX0" fmla="*/ 1606584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606584 w 1610327"/>
              <a:gd name="connsiteY3" fmla="*/ 0 h 206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327" h="2068370">
                <a:moveTo>
                  <a:pt x="1606584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08868" y="290117"/>
                  <a:pt x="1606584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9" name="Freeform 59">
            <a:extLst>
              <a:ext uri="{FF2B5EF4-FFF2-40B4-BE49-F238E27FC236}">
                <a16:creationId xmlns:a16="http://schemas.microsoft.com/office/drawing/2014/main" id="{E09BDB2D-64E8-4472-BB35-8DE1B483A2AF}"/>
              </a:ext>
            </a:extLst>
          </p:cNvPr>
          <p:cNvSpPr/>
          <p:nvPr/>
        </p:nvSpPr>
        <p:spPr>
          <a:xfrm flipV="1">
            <a:off x="2190429" y="3962172"/>
            <a:ext cx="2047004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06525"/>
              <a:gd name="connsiteY0" fmla="*/ 0 h 979713"/>
              <a:gd name="connsiteX1" fmla="*/ 0 w 1606525"/>
              <a:gd name="connsiteY1" fmla="*/ 979713 h 979713"/>
              <a:gd name="connsiteX2" fmla="*/ 1606422 w 1606525"/>
              <a:gd name="connsiteY2" fmla="*/ 910146 h 979713"/>
              <a:gd name="connsiteX3" fmla="*/ 1603149 w 1606525"/>
              <a:gd name="connsiteY3" fmla="*/ 0 h 979713"/>
              <a:gd name="connsiteX0" fmla="*/ 1603149 w 1603149"/>
              <a:gd name="connsiteY0" fmla="*/ 0 h 979713"/>
              <a:gd name="connsiteX1" fmla="*/ 0 w 1603149"/>
              <a:gd name="connsiteY1" fmla="*/ 979713 h 979713"/>
              <a:gd name="connsiteX2" fmla="*/ 1601135 w 1603149"/>
              <a:gd name="connsiteY2" fmla="*/ 914399 h 979713"/>
              <a:gd name="connsiteX3" fmla="*/ 1603149 w 1603149"/>
              <a:gd name="connsiteY3" fmla="*/ 0 h 979713"/>
              <a:gd name="connsiteX0" fmla="*/ 1608435 w 1608435"/>
              <a:gd name="connsiteY0" fmla="*/ 0 h 988219"/>
              <a:gd name="connsiteX1" fmla="*/ 0 w 1608435"/>
              <a:gd name="connsiteY1" fmla="*/ 988219 h 988219"/>
              <a:gd name="connsiteX2" fmla="*/ 1601135 w 1608435"/>
              <a:gd name="connsiteY2" fmla="*/ 922905 h 988219"/>
              <a:gd name="connsiteX3" fmla="*/ 1608435 w 1608435"/>
              <a:gd name="connsiteY3" fmla="*/ 0 h 988219"/>
              <a:gd name="connsiteX0" fmla="*/ 1591471 w 1601183"/>
              <a:gd name="connsiteY0" fmla="*/ 0 h 991631"/>
              <a:gd name="connsiteX1" fmla="*/ 0 w 1601183"/>
              <a:gd name="connsiteY1" fmla="*/ 991631 h 991631"/>
              <a:gd name="connsiteX2" fmla="*/ 1601135 w 1601183"/>
              <a:gd name="connsiteY2" fmla="*/ 926317 h 991631"/>
              <a:gd name="connsiteX3" fmla="*/ 1591471 w 1601183"/>
              <a:gd name="connsiteY3" fmla="*/ 0 h 991631"/>
              <a:gd name="connsiteX0" fmla="*/ 1587230 w 1601171"/>
              <a:gd name="connsiteY0" fmla="*/ 0 h 991631"/>
              <a:gd name="connsiteX1" fmla="*/ 0 w 1601171"/>
              <a:gd name="connsiteY1" fmla="*/ 991631 h 991631"/>
              <a:gd name="connsiteX2" fmla="*/ 1601135 w 1601171"/>
              <a:gd name="connsiteY2" fmla="*/ 926317 h 991631"/>
              <a:gd name="connsiteX3" fmla="*/ 1587230 w 1601171"/>
              <a:gd name="connsiteY3" fmla="*/ 0 h 991631"/>
              <a:gd name="connsiteX0" fmla="*/ 1587230 w 1601170"/>
              <a:gd name="connsiteY0" fmla="*/ 0 h 988219"/>
              <a:gd name="connsiteX1" fmla="*/ 0 w 1601170"/>
              <a:gd name="connsiteY1" fmla="*/ 988219 h 988219"/>
              <a:gd name="connsiteX2" fmla="*/ 1601135 w 1601170"/>
              <a:gd name="connsiteY2" fmla="*/ 922905 h 988219"/>
              <a:gd name="connsiteX3" fmla="*/ 1587230 w 1601170"/>
              <a:gd name="connsiteY3" fmla="*/ 0 h 988219"/>
              <a:gd name="connsiteX0" fmla="*/ 1587230 w 1601170"/>
              <a:gd name="connsiteY0" fmla="*/ 0 h 991631"/>
              <a:gd name="connsiteX1" fmla="*/ 0 w 1601170"/>
              <a:gd name="connsiteY1" fmla="*/ 991631 h 991631"/>
              <a:gd name="connsiteX2" fmla="*/ 1601135 w 1601170"/>
              <a:gd name="connsiteY2" fmla="*/ 926317 h 991631"/>
              <a:gd name="connsiteX3" fmla="*/ 1587230 w 1601170"/>
              <a:gd name="connsiteY3" fmla="*/ 0 h 991631"/>
              <a:gd name="connsiteX0" fmla="*/ 1589240 w 1603180"/>
              <a:gd name="connsiteY0" fmla="*/ 0 h 949187"/>
              <a:gd name="connsiteX1" fmla="*/ 0 w 1603180"/>
              <a:gd name="connsiteY1" fmla="*/ 949187 h 949187"/>
              <a:gd name="connsiteX2" fmla="*/ 1603145 w 1603180"/>
              <a:gd name="connsiteY2" fmla="*/ 926317 h 949187"/>
              <a:gd name="connsiteX3" fmla="*/ 1589240 w 1603180"/>
              <a:gd name="connsiteY3" fmla="*/ 0 h 949187"/>
              <a:gd name="connsiteX0" fmla="*/ 1589240 w 1603180"/>
              <a:gd name="connsiteY0" fmla="*/ 0 h 954181"/>
              <a:gd name="connsiteX1" fmla="*/ 0 w 1603180"/>
              <a:gd name="connsiteY1" fmla="*/ 954181 h 954181"/>
              <a:gd name="connsiteX2" fmla="*/ 1603145 w 1603180"/>
              <a:gd name="connsiteY2" fmla="*/ 926317 h 954181"/>
              <a:gd name="connsiteX3" fmla="*/ 1589240 w 1603180"/>
              <a:gd name="connsiteY3" fmla="*/ 0 h 954181"/>
              <a:gd name="connsiteX0" fmla="*/ 1591249 w 1605189"/>
              <a:gd name="connsiteY0" fmla="*/ 0 h 956677"/>
              <a:gd name="connsiteX1" fmla="*/ 0 w 1605189"/>
              <a:gd name="connsiteY1" fmla="*/ 956677 h 956677"/>
              <a:gd name="connsiteX2" fmla="*/ 1605154 w 1605189"/>
              <a:gd name="connsiteY2" fmla="*/ 926317 h 956677"/>
              <a:gd name="connsiteX3" fmla="*/ 1591249 w 1605189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2812 h 956677"/>
              <a:gd name="connsiteX3" fmla="*/ 1591249 w 1601181"/>
              <a:gd name="connsiteY3" fmla="*/ 0 h 956677"/>
              <a:gd name="connsiteX0" fmla="*/ 1591249 w 1607194"/>
              <a:gd name="connsiteY0" fmla="*/ 0 h 956677"/>
              <a:gd name="connsiteX1" fmla="*/ 0 w 1607194"/>
              <a:gd name="connsiteY1" fmla="*/ 956677 h 956677"/>
              <a:gd name="connsiteX2" fmla="*/ 1607163 w 1607194"/>
              <a:gd name="connsiteY2" fmla="*/ 892812 h 956677"/>
              <a:gd name="connsiteX3" fmla="*/ 1591249 w 1607194"/>
              <a:gd name="connsiteY3" fmla="*/ 0 h 956677"/>
              <a:gd name="connsiteX0" fmla="*/ 1591249 w 1603184"/>
              <a:gd name="connsiteY0" fmla="*/ 0 h 956677"/>
              <a:gd name="connsiteX1" fmla="*/ 0 w 1603184"/>
              <a:gd name="connsiteY1" fmla="*/ 956677 h 956677"/>
              <a:gd name="connsiteX2" fmla="*/ 1603144 w 1603184"/>
              <a:gd name="connsiteY2" fmla="*/ 890420 h 956677"/>
              <a:gd name="connsiteX3" fmla="*/ 1591249 w 1603184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0420 h 956677"/>
              <a:gd name="connsiteX3" fmla="*/ 1591249 w 1601181"/>
              <a:gd name="connsiteY3" fmla="*/ 0 h 956677"/>
              <a:gd name="connsiteX0" fmla="*/ 1591249 w 1597184"/>
              <a:gd name="connsiteY0" fmla="*/ 0 h 956677"/>
              <a:gd name="connsiteX1" fmla="*/ 0 w 1597184"/>
              <a:gd name="connsiteY1" fmla="*/ 956677 h 956677"/>
              <a:gd name="connsiteX2" fmla="*/ 1597114 w 1597184"/>
              <a:gd name="connsiteY2" fmla="*/ 890420 h 956677"/>
              <a:gd name="connsiteX3" fmla="*/ 1591249 w 1597184"/>
              <a:gd name="connsiteY3" fmla="*/ 0 h 956677"/>
              <a:gd name="connsiteX0" fmla="*/ 1593652 w 1597214"/>
              <a:gd name="connsiteY0" fmla="*/ 0 h 956677"/>
              <a:gd name="connsiteX1" fmla="*/ 0 w 1597214"/>
              <a:gd name="connsiteY1" fmla="*/ 956677 h 956677"/>
              <a:gd name="connsiteX2" fmla="*/ 1597114 w 1597214"/>
              <a:gd name="connsiteY2" fmla="*/ 890420 h 956677"/>
              <a:gd name="connsiteX3" fmla="*/ 1593652 w 1597214"/>
              <a:gd name="connsiteY3" fmla="*/ 0 h 95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10" name="Freeform 60">
            <a:extLst>
              <a:ext uri="{FF2B5EF4-FFF2-40B4-BE49-F238E27FC236}">
                <a16:creationId xmlns:a16="http://schemas.microsoft.com/office/drawing/2014/main" id="{12DE7268-35ED-4888-B14E-8BF43C13487C}"/>
              </a:ext>
            </a:extLst>
          </p:cNvPr>
          <p:cNvSpPr/>
          <p:nvPr/>
        </p:nvSpPr>
        <p:spPr>
          <a:xfrm flipV="1">
            <a:off x="2188542" y="3962174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594911 w 1617624"/>
              <a:gd name="connsiteY0" fmla="*/ 0 h 2002971"/>
              <a:gd name="connsiteX1" fmla="*/ 0 w 1617624"/>
              <a:gd name="connsiteY1" fmla="*/ 2002971 h 2002971"/>
              <a:gd name="connsiteX2" fmla="*/ 1617624 w 1617624"/>
              <a:gd name="connsiteY2" fmla="*/ 870350 h 2002971"/>
              <a:gd name="connsiteX3" fmla="*/ 1594911 w 1617624"/>
              <a:gd name="connsiteY3" fmla="*/ 0 h 2002971"/>
              <a:gd name="connsiteX0" fmla="*/ 1594911 w 1596478"/>
              <a:gd name="connsiteY0" fmla="*/ 0 h 2002971"/>
              <a:gd name="connsiteX1" fmla="*/ 0 w 1596478"/>
              <a:gd name="connsiteY1" fmla="*/ 2002971 h 2002971"/>
              <a:gd name="connsiteX2" fmla="*/ 1596478 w 1596478"/>
              <a:gd name="connsiteY2" fmla="*/ 883110 h 2002971"/>
              <a:gd name="connsiteX3" fmla="*/ 1594911 w 1596478"/>
              <a:gd name="connsiteY3" fmla="*/ 0 h 2002971"/>
              <a:gd name="connsiteX0" fmla="*/ 1605483 w 1605502"/>
              <a:gd name="connsiteY0" fmla="*/ 0 h 2015730"/>
              <a:gd name="connsiteX1" fmla="*/ 0 w 1605502"/>
              <a:gd name="connsiteY1" fmla="*/ 2015730 h 2015730"/>
              <a:gd name="connsiteX2" fmla="*/ 1596478 w 1605502"/>
              <a:gd name="connsiteY2" fmla="*/ 895869 h 2015730"/>
              <a:gd name="connsiteX3" fmla="*/ 1605483 w 1605502"/>
              <a:gd name="connsiteY3" fmla="*/ 0 h 2015730"/>
              <a:gd name="connsiteX0" fmla="*/ 1605483 w 1605502"/>
              <a:gd name="connsiteY0" fmla="*/ 0 h 2032742"/>
              <a:gd name="connsiteX1" fmla="*/ 0 w 1605502"/>
              <a:gd name="connsiteY1" fmla="*/ 2032742 h 2032742"/>
              <a:gd name="connsiteX2" fmla="*/ 1596478 w 1605502"/>
              <a:gd name="connsiteY2" fmla="*/ 912881 h 2032742"/>
              <a:gd name="connsiteX3" fmla="*/ 1605483 w 1605502"/>
              <a:gd name="connsiteY3" fmla="*/ 0 h 2032742"/>
              <a:gd name="connsiteX0" fmla="*/ 1592760 w 1596478"/>
              <a:gd name="connsiteY0" fmla="*/ 0 h 2060037"/>
              <a:gd name="connsiteX1" fmla="*/ 0 w 1596478"/>
              <a:gd name="connsiteY1" fmla="*/ 2060037 h 2060037"/>
              <a:gd name="connsiteX2" fmla="*/ 1596478 w 1596478"/>
              <a:gd name="connsiteY2" fmla="*/ 940176 h 2060037"/>
              <a:gd name="connsiteX3" fmla="*/ 1592760 w 1596478"/>
              <a:gd name="connsiteY3" fmla="*/ 0 h 2060037"/>
              <a:gd name="connsiteX0" fmla="*/ 1592760 w 1596478"/>
              <a:gd name="connsiteY0" fmla="*/ 0 h 2042978"/>
              <a:gd name="connsiteX1" fmla="*/ 0 w 1596478"/>
              <a:gd name="connsiteY1" fmla="*/ 2042978 h 2042978"/>
              <a:gd name="connsiteX2" fmla="*/ 1596478 w 1596478"/>
              <a:gd name="connsiteY2" fmla="*/ 923117 h 2042978"/>
              <a:gd name="connsiteX3" fmla="*/ 1592760 w 1596478"/>
              <a:gd name="connsiteY3" fmla="*/ 0 h 2042978"/>
              <a:gd name="connsiteX0" fmla="*/ 1592760 w 1596478"/>
              <a:gd name="connsiteY0" fmla="*/ 0 h 2053214"/>
              <a:gd name="connsiteX1" fmla="*/ 0 w 1596478"/>
              <a:gd name="connsiteY1" fmla="*/ 2053214 h 2053214"/>
              <a:gd name="connsiteX2" fmla="*/ 1596478 w 1596478"/>
              <a:gd name="connsiteY2" fmla="*/ 933353 h 2053214"/>
              <a:gd name="connsiteX3" fmla="*/ 1592760 w 1596478"/>
              <a:gd name="connsiteY3" fmla="*/ 0 h 2053214"/>
              <a:gd name="connsiteX0" fmla="*/ 1614004 w 1614014"/>
              <a:gd name="connsiteY0" fmla="*/ 0 h 2053214"/>
              <a:gd name="connsiteX1" fmla="*/ 0 w 1614014"/>
              <a:gd name="connsiteY1" fmla="*/ 2053214 h 2053214"/>
              <a:gd name="connsiteX2" fmla="*/ 1596478 w 1614014"/>
              <a:gd name="connsiteY2" fmla="*/ 933353 h 2053214"/>
              <a:gd name="connsiteX3" fmla="*/ 1614004 w 1614014"/>
              <a:gd name="connsiteY3" fmla="*/ 0 h 2053214"/>
              <a:gd name="connsiteX0" fmla="*/ 1599936 w 1599946"/>
              <a:gd name="connsiteY0" fmla="*/ 0 h 2015763"/>
              <a:gd name="connsiteX1" fmla="*/ 0 w 1599946"/>
              <a:gd name="connsiteY1" fmla="*/ 2015763 h 2015763"/>
              <a:gd name="connsiteX2" fmla="*/ 1582410 w 1599946"/>
              <a:gd name="connsiteY2" fmla="*/ 933353 h 2015763"/>
              <a:gd name="connsiteX3" fmla="*/ 1599936 w 1599946"/>
              <a:gd name="connsiteY3" fmla="*/ 0 h 2015763"/>
              <a:gd name="connsiteX0" fmla="*/ 1605965 w 1605975"/>
              <a:gd name="connsiteY0" fmla="*/ 0 h 2025750"/>
              <a:gd name="connsiteX1" fmla="*/ 0 w 1605975"/>
              <a:gd name="connsiteY1" fmla="*/ 2025750 h 2025750"/>
              <a:gd name="connsiteX2" fmla="*/ 1588439 w 1605975"/>
              <a:gd name="connsiteY2" fmla="*/ 933353 h 2025750"/>
              <a:gd name="connsiteX3" fmla="*/ 1605965 w 1605975"/>
              <a:gd name="connsiteY3" fmla="*/ 0 h 2025750"/>
              <a:gd name="connsiteX0" fmla="*/ 1605965 w 1605975"/>
              <a:gd name="connsiteY0" fmla="*/ 0 h 2018259"/>
              <a:gd name="connsiteX1" fmla="*/ 0 w 1605975"/>
              <a:gd name="connsiteY1" fmla="*/ 2018259 h 2018259"/>
              <a:gd name="connsiteX2" fmla="*/ 1588439 w 1605975"/>
              <a:gd name="connsiteY2" fmla="*/ 933353 h 2018259"/>
              <a:gd name="connsiteX3" fmla="*/ 1605965 w 1605975"/>
              <a:gd name="connsiteY3" fmla="*/ 0 h 2018259"/>
              <a:gd name="connsiteX0" fmla="*/ 1605965 w 1608648"/>
              <a:gd name="connsiteY0" fmla="*/ 0 h 2018259"/>
              <a:gd name="connsiteX1" fmla="*/ 0 w 1608648"/>
              <a:gd name="connsiteY1" fmla="*/ 2018259 h 2018259"/>
              <a:gd name="connsiteX2" fmla="*/ 1608648 w 1608648"/>
              <a:gd name="connsiteY2" fmla="*/ 896780 h 2018259"/>
              <a:gd name="connsiteX3" fmla="*/ 1605965 w 1608648"/>
              <a:gd name="connsiteY3" fmla="*/ 0 h 2018259"/>
              <a:gd name="connsiteX0" fmla="*/ 1605965 w 1614711"/>
              <a:gd name="connsiteY0" fmla="*/ 0 h 2018259"/>
              <a:gd name="connsiteX1" fmla="*/ 0 w 1614711"/>
              <a:gd name="connsiteY1" fmla="*/ 2018259 h 2018259"/>
              <a:gd name="connsiteX2" fmla="*/ 1614711 w 1614711"/>
              <a:gd name="connsiteY2" fmla="*/ 908971 h 2018259"/>
              <a:gd name="connsiteX3" fmla="*/ 1605965 w 1614711"/>
              <a:gd name="connsiteY3" fmla="*/ 0 h 201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sz="2700">
              <a:solidFill>
                <a:prstClr val="white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DC06C6-5E54-43C7-B2FA-6E7094159219}"/>
              </a:ext>
            </a:extLst>
          </p:cNvPr>
          <p:cNvGrpSpPr/>
          <p:nvPr/>
        </p:nvGrpSpPr>
        <p:grpSpPr>
          <a:xfrm>
            <a:off x="938001" y="1015845"/>
            <a:ext cx="10341492" cy="1478065"/>
            <a:chOff x="-2856620" y="902044"/>
            <a:chExt cx="8518320" cy="14780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266A78-832C-4658-BF01-A8F47167DE75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endParaRPr lang="en-US" altLang="ko-KR" sz="1200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657455" y="2072332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defTabSz="914286"/>
              <a:r>
                <a:rPr lang="en-US" altLang="ko-KR" sz="14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PEMENUHAN STANDAR PELAYANAN MINIMAL (SPM)</a:t>
              </a:r>
              <a:endParaRPr lang="ko-KR" altLang="en-US" sz="1400" b="1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-2856620" y="902044"/>
              <a:ext cx="468264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defTabSz="914286"/>
              <a:r>
                <a:rPr lang="en-US" altLang="ko-KR" b="1" dirty="0" smtClean="0">
                  <a:solidFill>
                    <a:schemeClr val="accent1"/>
                  </a:solidFill>
                  <a:cs typeface="Arial" pitchFamily="34" charset="0"/>
                </a:rPr>
                <a:t>TEMA RKPD TAHUN 2020 </a:t>
              </a:r>
              <a:r>
                <a:rPr lang="en-US" altLang="ko-KR" sz="1400" b="1" dirty="0" smtClean="0">
                  <a:cs typeface="Arial" pitchFamily="34" charset="0"/>
                </a:rPr>
                <a:t>: </a:t>
              </a:r>
              <a:r>
                <a:rPr lang="nn-NO" sz="1400" b="1" dirty="0"/>
                <a:t>Pengembangan Destinasi Wisata dan Peningkatan Produktivitas dan Nilai Tambah Produk Pertanian serta Pembangunan Infrastruktur Pusat Pemerintahan</a:t>
              </a:r>
              <a:endParaRPr lang="en-US" sz="1400" dirty="0" smtClean="0">
                <a:effectLst/>
              </a:endParaRPr>
            </a:p>
            <a:p>
              <a:pPr defTabSz="914286"/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3C52B6-26E9-44D6-BA9C-F7BFA52A1D58}"/>
              </a:ext>
            </a:extLst>
          </p:cNvPr>
          <p:cNvGrpSpPr/>
          <p:nvPr/>
        </p:nvGrpSpPr>
        <p:grpSpPr>
          <a:xfrm>
            <a:off x="5249877" y="3293216"/>
            <a:ext cx="7100962" cy="523219"/>
            <a:chOff x="1109193" y="1916347"/>
            <a:chExt cx="4443517" cy="31075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3AC62C-32FC-4AE9-B937-4614F4D1FE80}"/>
                </a:ext>
              </a:extLst>
            </p:cNvPr>
            <p:cNvSpPr txBox="1"/>
            <p:nvPr/>
          </p:nvSpPr>
          <p:spPr>
            <a:xfrm>
              <a:off x="1255075" y="1932605"/>
              <a:ext cx="4297635" cy="164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endParaRPr lang="en-US" altLang="ko-KR" sz="1200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3224BC-E229-4DAC-9381-CF4A33CC73DF}"/>
                </a:ext>
              </a:extLst>
            </p:cNvPr>
            <p:cNvSpPr txBox="1"/>
            <p:nvPr/>
          </p:nvSpPr>
          <p:spPr>
            <a:xfrm>
              <a:off x="1109193" y="1916347"/>
              <a:ext cx="4356837" cy="310758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defTabSz="914286"/>
              <a:r>
                <a:rPr lang="en-US" altLang="ko-KR" sz="14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PENINGKATAN </a:t>
              </a:r>
              <a:r>
                <a:rPr lang="en-US" altLang="ko-KR" sz="1400" b="1" dirty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PRODUKTIVITAS &amp; NILAI TAMBAH </a:t>
              </a:r>
              <a:r>
                <a:rPr lang="en-US" altLang="ko-KR" sz="14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PRODUK HASIL PERTANIAN</a:t>
              </a:r>
              <a:endParaRPr lang="ko-KR" altLang="en-US" sz="1400" b="1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2D02CA-F9C6-434A-A163-3EE2412BB3D7}"/>
              </a:ext>
            </a:extLst>
          </p:cNvPr>
          <p:cNvGrpSpPr/>
          <p:nvPr/>
        </p:nvGrpSpPr>
        <p:grpSpPr>
          <a:xfrm>
            <a:off x="5204192" y="4373917"/>
            <a:ext cx="5573285" cy="307777"/>
            <a:chOff x="1070967" y="2009522"/>
            <a:chExt cx="4590733" cy="30777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3C3397-444E-4CD4-B6F3-6C897FF80459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endParaRPr lang="en-US" altLang="ko-KR" sz="1200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CD2ACE-6214-48DE-ACA6-E6B920040C9A}"/>
                </a:ext>
              </a:extLst>
            </p:cNvPr>
            <p:cNvSpPr txBox="1"/>
            <p:nvPr/>
          </p:nvSpPr>
          <p:spPr>
            <a:xfrm>
              <a:off x="1070967" y="2009522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defTabSz="914286"/>
              <a:r>
                <a:rPr lang="en-US" altLang="ko-KR" sz="14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PENGEMBANGAN DAYA TARIK PARIWISATA</a:t>
              </a:r>
              <a:endParaRPr lang="ko-KR" altLang="en-US" sz="1400" b="1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2D5424-8627-416F-9582-B6CEB7334422}"/>
              </a:ext>
            </a:extLst>
          </p:cNvPr>
          <p:cNvGrpSpPr/>
          <p:nvPr/>
        </p:nvGrpSpPr>
        <p:grpSpPr>
          <a:xfrm>
            <a:off x="5249877" y="5496848"/>
            <a:ext cx="5903088" cy="353984"/>
            <a:chOff x="1125007" y="2034333"/>
            <a:chExt cx="4535950" cy="3539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FB192A-D671-4DBF-B9A6-9E91B96A8CA6}"/>
                </a:ext>
              </a:extLst>
            </p:cNvPr>
            <p:cNvSpPr txBox="1"/>
            <p:nvPr/>
          </p:nvSpPr>
          <p:spPr>
            <a:xfrm>
              <a:off x="1363322" y="2111318"/>
              <a:ext cx="4297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endParaRPr lang="en-US" altLang="ko-KR" sz="1200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18FEBE-5529-4053-9BB8-4CCAAE57A504}"/>
                </a:ext>
              </a:extLst>
            </p:cNvPr>
            <p:cNvSpPr txBox="1"/>
            <p:nvPr/>
          </p:nvSpPr>
          <p:spPr>
            <a:xfrm>
              <a:off x="1125007" y="2034333"/>
              <a:ext cx="4310173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defTabSz="914286"/>
              <a:r>
                <a:rPr lang="en-US" altLang="ko-KR" sz="14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cs typeface="Arial" pitchFamily="34" charset="0"/>
                </a:rPr>
                <a:t>PEMBANGUNAN INFRASTRUKTUR PUSAT PEMERINTAHAN</a:t>
              </a:r>
              <a:endParaRPr lang="ko-KR" altLang="en-US" sz="1400" b="1" dirty="0">
                <a:solidFill>
                  <a:prstClr val="black">
                    <a:lumMod val="95000"/>
                    <a:lumOff val="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C6EA3E4-8BF1-4D60-965F-07BCBE21C27E}"/>
              </a:ext>
            </a:extLst>
          </p:cNvPr>
          <p:cNvGrpSpPr/>
          <p:nvPr/>
        </p:nvGrpSpPr>
        <p:grpSpPr>
          <a:xfrm>
            <a:off x="420452" y="2338747"/>
            <a:ext cx="2018726" cy="3721541"/>
            <a:chOff x="433001" y="1399349"/>
            <a:chExt cx="2505075" cy="46181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8FA3CEC-9745-40A4-B8FC-418C261D1842}"/>
                </a:ext>
              </a:extLst>
            </p:cNvPr>
            <p:cNvSpPr/>
            <p:nvPr/>
          </p:nvSpPr>
          <p:spPr>
            <a:xfrm flipH="1">
              <a:off x="433001" y="1407380"/>
              <a:ext cx="2505075" cy="4610100"/>
            </a:xfrm>
            <a:custGeom>
              <a:avLst/>
              <a:gdLst>
                <a:gd name="connsiteX0" fmla="*/ 2506574 w 2505075"/>
                <a:gd name="connsiteY0" fmla="*/ 1319831 h 4610100"/>
                <a:gd name="connsiteX1" fmla="*/ 2419896 w 2505075"/>
                <a:gd name="connsiteY1" fmla="*/ 1597008 h 4610100"/>
                <a:gd name="connsiteX2" fmla="*/ 2297024 w 2505075"/>
                <a:gd name="connsiteY2" fmla="*/ 1953243 h 4610100"/>
                <a:gd name="connsiteX3" fmla="*/ 2223681 w 2505075"/>
                <a:gd name="connsiteY3" fmla="*/ 1977056 h 4610100"/>
                <a:gd name="connsiteX4" fmla="*/ 2181771 w 2505075"/>
                <a:gd name="connsiteY4" fmla="*/ 1967531 h 4610100"/>
                <a:gd name="connsiteX5" fmla="*/ 2192249 w 2505075"/>
                <a:gd name="connsiteY5" fmla="*/ 2057066 h 4610100"/>
                <a:gd name="connsiteX6" fmla="*/ 2197964 w 2505075"/>
                <a:gd name="connsiteY6" fmla="*/ 2281856 h 4610100"/>
                <a:gd name="connsiteX7" fmla="*/ 2174151 w 2505075"/>
                <a:gd name="connsiteY7" fmla="*/ 2359961 h 4610100"/>
                <a:gd name="connsiteX8" fmla="*/ 2148434 w 2505075"/>
                <a:gd name="connsiteY8" fmla="*/ 2443781 h 4610100"/>
                <a:gd name="connsiteX9" fmla="*/ 2158911 w 2505075"/>
                <a:gd name="connsiteY9" fmla="*/ 2773346 h 4610100"/>
                <a:gd name="connsiteX10" fmla="*/ 2195106 w 2505075"/>
                <a:gd name="connsiteY10" fmla="*/ 3105768 h 4610100"/>
                <a:gd name="connsiteX11" fmla="*/ 2199869 w 2505075"/>
                <a:gd name="connsiteY11" fmla="*/ 3123866 h 4610100"/>
                <a:gd name="connsiteX12" fmla="*/ 2271306 w 2505075"/>
                <a:gd name="connsiteY12" fmla="*/ 3309603 h 4610100"/>
                <a:gd name="connsiteX13" fmla="*/ 2389416 w 2505075"/>
                <a:gd name="connsiteY13" fmla="*/ 3806808 h 4610100"/>
                <a:gd name="connsiteX14" fmla="*/ 2400846 w 2505075"/>
                <a:gd name="connsiteY14" fmla="*/ 4025883 h 4610100"/>
                <a:gd name="connsiteX15" fmla="*/ 2428469 w 2505075"/>
                <a:gd name="connsiteY15" fmla="*/ 4251626 h 4610100"/>
                <a:gd name="connsiteX16" fmla="*/ 2451329 w 2505075"/>
                <a:gd name="connsiteY16" fmla="*/ 4492608 h 4610100"/>
                <a:gd name="connsiteX17" fmla="*/ 2413229 w 2505075"/>
                <a:gd name="connsiteY17" fmla="*/ 4541186 h 4610100"/>
                <a:gd name="connsiteX18" fmla="*/ 2241779 w 2505075"/>
                <a:gd name="connsiteY18" fmla="*/ 4529756 h 4610100"/>
                <a:gd name="connsiteX19" fmla="*/ 2136051 w 2505075"/>
                <a:gd name="connsiteY19" fmla="*/ 4560236 h 4610100"/>
                <a:gd name="connsiteX20" fmla="*/ 1966506 w 2505075"/>
                <a:gd name="connsiteY20" fmla="*/ 4604051 h 4610100"/>
                <a:gd name="connsiteX21" fmla="*/ 1729334 w 2505075"/>
                <a:gd name="connsiteY21" fmla="*/ 4564998 h 4610100"/>
                <a:gd name="connsiteX22" fmla="*/ 1660753 w 2505075"/>
                <a:gd name="connsiteY22" fmla="*/ 4506896 h 4610100"/>
                <a:gd name="connsiteX23" fmla="*/ 1734096 w 2505075"/>
                <a:gd name="connsiteY23" fmla="*/ 4407836 h 4610100"/>
                <a:gd name="connsiteX24" fmla="*/ 1886496 w 2505075"/>
                <a:gd name="connsiteY24" fmla="*/ 4358306 h 4610100"/>
                <a:gd name="connsiteX25" fmla="*/ 1980794 w 2505075"/>
                <a:gd name="connsiteY25" fmla="*/ 4264961 h 4610100"/>
                <a:gd name="connsiteX26" fmla="*/ 1989366 w 2505075"/>
                <a:gd name="connsiteY26" fmla="*/ 4249721 h 4610100"/>
                <a:gd name="connsiteX27" fmla="*/ 2080806 w 2505075"/>
                <a:gd name="connsiteY27" fmla="*/ 4107798 h 4610100"/>
                <a:gd name="connsiteX28" fmla="*/ 2096998 w 2505075"/>
                <a:gd name="connsiteY28" fmla="*/ 4062078 h 4610100"/>
                <a:gd name="connsiteX29" fmla="*/ 1957934 w 2505075"/>
                <a:gd name="connsiteY29" fmla="*/ 3826811 h 4610100"/>
                <a:gd name="connsiteX30" fmla="*/ 1895069 w 2505075"/>
                <a:gd name="connsiteY30" fmla="*/ 3535346 h 4610100"/>
                <a:gd name="connsiteX31" fmla="*/ 1867446 w 2505075"/>
                <a:gd name="connsiteY31" fmla="*/ 3420093 h 4610100"/>
                <a:gd name="connsiteX32" fmla="*/ 1754098 w 2505075"/>
                <a:gd name="connsiteY32" fmla="*/ 3091481 h 4610100"/>
                <a:gd name="connsiteX33" fmla="*/ 1736001 w 2505075"/>
                <a:gd name="connsiteY33" fmla="*/ 3229593 h 4610100"/>
                <a:gd name="connsiteX34" fmla="*/ 1749336 w 2505075"/>
                <a:gd name="connsiteY34" fmla="*/ 3292458 h 4610100"/>
                <a:gd name="connsiteX35" fmla="*/ 1694091 w 2505075"/>
                <a:gd name="connsiteY35" fmla="*/ 3704891 h 4610100"/>
                <a:gd name="connsiteX36" fmla="*/ 1691234 w 2505075"/>
                <a:gd name="connsiteY36" fmla="*/ 3723941 h 4610100"/>
                <a:gd name="connsiteX37" fmla="*/ 1696948 w 2505075"/>
                <a:gd name="connsiteY37" fmla="*/ 4043981 h 4610100"/>
                <a:gd name="connsiteX38" fmla="*/ 1709331 w 2505075"/>
                <a:gd name="connsiteY38" fmla="*/ 4361163 h 4610100"/>
                <a:gd name="connsiteX39" fmla="*/ 1676946 w 2505075"/>
                <a:gd name="connsiteY39" fmla="*/ 4403073 h 4610100"/>
                <a:gd name="connsiteX40" fmla="*/ 1531214 w 2505075"/>
                <a:gd name="connsiteY40" fmla="*/ 4415456 h 4610100"/>
                <a:gd name="connsiteX41" fmla="*/ 1507401 w 2505075"/>
                <a:gd name="connsiteY41" fmla="*/ 4398311 h 4610100"/>
                <a:gd name="connsiteX42" fmla="*/ 1443584 w 2505075"/>
                <a:gd name="connsiteY42" fmla="*/ 4370688 h 4610100"/>
                <a:gd name="connsiteX43" fmla="*/ 1330236 w 2505075"/>
                <a:gd name="connsiteY43" fmla="*/ 4422123 h 4610100"/>
                <a:gd name="connsiteX44" fmla="*/ 1224509 w 2505075"/>
                <a:gd name="connsiteY44" fmla="*/ 4439268 h 4610100"/>
                <a:gd name="connsiteX45" fmla="*/ 1021626 w 2505075"/>
                <a:gd name="connsiteY45" fmla="*/ 4407836 h 4610100"/>
                <a:gd name="connsiteX46" fmla="*/ 957808 w 2505075"/>
                <a:gd name="connsiteY46" fmla="*/ 4350686 h 4610100"/>
                <a:gd name="connsiteX47" fmla="*/ 1040676 w 2505075"/>
                <a:gd name="connsiteY47" fmla="*/ 4261151 h 4610100"/>
                <a:gd name="connsiteX48" fmla="*/ 1143546 w 2505075"/>
                <a:gd name="connsiteY48" fmla="*/ 4244958 h 4610100"/>
                <a:gd name="connsiteX49" fmla="*/ 1253084 w 2505075"/>
                <a:gd name="connsiteY49" fmla="*/ 4174473 h 4610100"/>
                <a:gd name="connsiteX50" fmla="*/ 1324521 w 2505075"/>
                <a:gd name="connsiteY50" fmla="*/ 4105893 h 4610100"/>
                <a:gd name="connsiteX51" fmla="*/ 1391196 w 2505075"/>
                <a:gd name="connsiteY51" fmla="*/ 4005881 h 4610100"/>
                <a:gd name="connsiteX52" fmla="*/ 1395006 w 2505075"/>
                <a:gd name="connsiteY52" fmla="*/ 3998261 h 4610100"/>
                <a:gd name="connsiteX53" fmla="*/ 1400721 w 2505075"/>
                <a:gd name="connsiteY53" fmla="*/ 3828716 h 4610100"/>
                <a:gd name="connsiteX54" fmla="*/ 1386434 w 2505075"/>
                <a:gd name="connsiteY54" fmla="*/ 3644883 h 4610100"/>
                <a:gd name="connsiteX55" fmla="*/ 1354048 w 2505075"/>
                <a:gd name="connsiteY55" fmla="*/ 3254358 h 4610100"/>
                <a:gd name="connsiteX56" fmla="*/ 1377861 w 2505075"/>
                <a:gd name="connsiteY56" fmla="*/ 3072431 h 4610100"/>
                <a:gd name="connsiteX57" fmla="*/ 1424534 w 2505075"/>
                <a:gd name="connsiteY57" fmla="*/ 2639996 h 4610100"/>
                <a:gd name="connsiteX58" fmla="*/ 1406436 w 2505075"/>
                <a:gd name="connsiteY58" fmla="*/ 2529506 h 4610100"/>
                <a:gd name="connsiteX59" fmla="*/ 1377861 w 2505075"/>
                <a:gd name="connsiteY59" fmla="*/ 2347578 h 4610100"/>
                <a:gd name="connsiteX60" fmla="*/ 1215936 w 2505075"/>
                <a:gd name="connsiteY60" fmla="*/ 2223753 h 4610100"/>
                <a:gd name="connsiteX61" fmla="*/ 1086396 w 2505075"/>
                <a:gd name="connsiteY61" fmla="*/ 2184701 h 4610100"/>
                <a:gd name="connsiteX62" fmla="*/ 986383 w 2505075"/>
                <a:gd name="connsiteY62" fmla="*/ 2132313 h 4610100"/>
                <a:gd name="connsiteX63" fmla="*/ 962571 w 2505075"/>
                <a:gd name="connsiteY63" fmla="*/ 2106596 h 4610100"/>
                <a:gd name="connsiteX64" fmla="*/ 943521 w 2505075"/>
                <a:gd name="connsiteY64" fmla="*/ 2053256 h 4610100"/>
                <a:gd name="connsiteX65" fmla="*/ 900658 w 2505075"/>
                <a:gd name="connsiteY65" fmla="*/ 2005631 h 4610100"/>
                <a:gd name="connsiteX66" fmla="*/ 872083 w 2505075"/>
                <a:gd name="connsiteY66" fmla="*/ 1971341 h 4610100"/>
                <a:gd name="connsiteX67" fmla="*/ 328206 w 2505075"/>
                <a:gd name="connsiteY67" fmla="*/ 1569386 h 4610100"/>
                <a:gd name="connsiteX68" fmla="*/ 57696 w 2505075"/>
                <a:gd name="connsiteY68" fmla="*/ 1357931 h 4610100"/>
                <a:gd name="connsiteX69" fmla="*/ 13881 w 2505075"/>
                <a:gd name="connsiteY69" fmla="*/ 1227438 h 4610100"/>
                <a:gd name="connsiteX70" fmla="*/ 80556 w 2505075"/>
                <a:gd name="connsiteY70" fmla="*/ 1016936 h 4610100"/>
                <a:gd name="connsiteX71" fmla="*/ 122466 w 2505075"/>
                <a:gd name="connsiteY71" fmla="*/ 955023 h 4610100"/>
                <a:gd name="connsiteX72" fmla="*/ 173901 w 2505075"/>
                <a:gd name="connsiteY72" fmla="*/ 856916 h 4610100"/>
                <a:gd name="connsiteX73" fmla="*/ 238671 w 2505075"/>
                <a:gd name="connsiteY73" fmla="*/ 852153 h 4610100"/>
                <a:gd name="connsiteX74" fmla="*/ 484416 w 2505075"/>
                <a:gd name="connsiteY74" fmla="*/ 1050273 h 4610100"/>
                <a:gd name="connsiteX75" fmla="*/ 823506 w 2505075"/>
                <a:gd name="connsiteY75" fmla="*/ 1307448 h 4610100"/>
                <a:gd name="connsiteX76" fmla="*/ 878751 w 2505075"/>
                <a:gd name="connsiteY76" fmla="*/ 1341738 h 4610100"/>
                <a:gd name="connsiteX77" fmla="*/ 903516 w 2505075"/>
                <a:gd name="connsiteY77" fmla="*/ 1341738 h 4610100"/>
                <a:gd name="connsiteX78" fmla="*/ 958761 w 2505075"/>
                <a:gd name="connsiteY78" fmla="*/ 1327451 h 4610100"/>
                <a:gd name="connsiteX79" fmla="*/ 1323569 w 2505075"/>
                <a:gd name="connsiteY79" fmla="*/ 1350311 h 4610100"/>
                <a:gd name="connsiteX80" fmla="*/ 1364526 w 2505075"/>
                <a:gd name="connsiteY80" fmla="*/ 1333166 h 4610100"/>
                <a:gd name="connsiteX81" fmla="*/ 1507401 w 2505075"/>
                <a:gd name="connsiteY81" fmla="*/ 1305543 h 4610100"/>
                <a:gd name="connsiteX82" fmla="*/ 1575028 w 2505075"/>
                <a:gd name="connsiteY82" fmla="*/ 1295066 h 4610100"/>
                <a:gd name="connsiteX83" fmla="*/ 1603603 w 2505075"/>
                <a:gd name="connsiteY83" fmla="*/ 1249346 h 4610100"/>
                <a:gd name="connsiteX84" fmla="*/ 1627416 w 2505075"/>
                <a:gd name="connsiteY84" fmla="*/ 1203626 h 4610100"/>
                <a:gd name="connsiteX85" fmla="*/ 1640751 w 2505075"/>
                <a:gd name="connsiteY85" fmla="*/ 1134093 h 4610100"/>
                <a:gd name="connsiteX86" fmla="*/ 1663611 w 2505075"/>
                <a:gd name="connsiteY86" fmla="*/ 1080753 h 4610100"/>
                <a:gd name="connsiteX87" fmla="*/ 1724571 w 2505075"/>
                <a:gd name="connsiteY87" fmla="*/ 1004553 h 4610100"/>
                <a:gd name="connsiteX88" fmla="*/ 1882686 w 2505075"/>
                <a:gd name="connsiteY88" fmla="*/ 815006 h 4610100"/>
                <a:gd name="connsiteX89" fmla="*/ 1795056 w 2505075"/>
                <a:gd name="connsiteY89" fmla="*/ 694991 h 4610100"/>
                <a:gd name="connsiteX90" fmla="*/ 1750289 w 2505075"/>
                <a:gd name="connsiteY90" fmla="*/ 562593 h 4610100"/>
                <a:gd name="connsiteX91" fmla="*/ 1640751 w 2505075"/>
                <a:gd name="connsiteY91" fmla="*/ 574023 h 4610100"/>
                <a:gd name="connsiteX92" fmla="*/ 1596936 w 2505075"/>
                <a:gd name="connsiteY92" fmla="*/ 552116 h 4610100"/>
                <a:gd name="connsiteX93" fmla="*/ 1616939 w 2505075"/>
                <a:gd name="connsiteY93" fmla="*/ 517826 h 4610100"/>
                <a:gd name="connsiteX94" fmla="*/ 1655991 w 2505075"/>
                <a:gd name="connsiteY94" fmla="*/ 376856 h 4610100"/>
                <a:gd name="connsiteX95" fmla="*/ 1740764 w 2505075"/>
                <a:gd name="connsiteY95" fmla="*/ 93963 h 4610100"/>
                <a:gd name="connsiteX96" fmla="*/ 1922691 w 2505075"/>
                <a:gd name="connsiteY96" fmla="*/ 10143 h 4610100"/>
                <a:gd name="connsiteX97" fmla="*/ 2188439 w 2505075"/>
                <a:gd name="connsiteY97" fmla="*/ 176831 h 4610100"/>
                <a:gd name="connsiteX98" fmla="*/ 2235111 w 2505075"/>
                <a:gd name="connsiteY98" fmla="*/ 248268 h 4610100"/>
                <a:gd name="connsiteX99" fmla="*/ 2247494 w 2505075"/>
                <a:gd name="connsiteY99" fmla="*/ 243506 h 4610100"/>
                <a:gd name="connsiteX100" fmla="*/ 2219871 w 2505075"/>
                <a:gd name="connsiteY100" fmla="*/ 305418 h 4610100"/>
                <a:gd name="connsiteX101" fmla="*/ 2249399 w 2505075"/>
                <a:gd name="connsiteY101" fmla="*/ 325421 h 4610100"/>
                <a:gd name="connsiteX102" fmla="*/ 2239874 w 2505075"/>
                <a:gd name="connsiteY102" fmla="*/ 371141 h 4610100"/>
                <a:gd name="connsiteX103" fmla="*/ 2223681 w 2505075"/>
                <a:gd name="connsiteY103" fmla="*/ 434958 h 4610100"/>
                <a:gd name="connsiteX104" fmla="*/ 2216061 w 2505075"/>
                <a:gd name="connsiteY104" fmla="*/ 522588 h 4610100"/>
                <a:gd name="connsiteX105" fmla="*/ 2250351 w 2505075"/>
                <a:gd name="connsiteY105" fmla="*/ 594026 h 4610100"/>
                <a:gd name="connsiteX106" fmla="*/ 2282736 w 2505075"/>
                <a:gd name="connsiteY106" fmla="*/ 631173 h 4610100"/>
                <a:gd name="connsiteX107" fmla="*/ 2335124 w 2505075"/>
                <a:gd name="connsiteY107" fmla="*/ 739758 h 4610100"/>
                <a:gd name="connsiteX108" fmla="*/ 2486571 w 2505075"/>
                <a:gd name="connsiteY108" fmla="*/ 1071228 h 4610100"/>
                <a:gd name="connsiteX109" fmla="*/ 2503716 w 2505075"/>
                <a:gd name="connsiteY109" fmla="*/ 1097898 h 4610100"/>
                <a:gd name="connsiteX110" fmla="*/ 2506574 w 2505075"/>
                <a:gd name="connsiteY110" fmla="*/ 1319831 h 4610100"/>
                <a:gd name="connsiteX111" fmla="*/ 1273086 w 2505075"/>
                <a:gd name="connsiteY111" fmla="*/ 1638918 h 4610100"/>
                <a:gd name="connsiteX112" fmla="*/ 1242606 w 2505075"/>
                <a:gd name="connsiteY112" fmla="*/ 1746551 h 4610100"/>
                <a:gd name="connsiteX113" fmla="*/ 1279753 w 2505075"/>
                <a:gd name="connsiteY113" fmla="*/ 1919906 h 4610100"/>
                <a:gd name="connsiteX114" fmla="*/ 1308328 w 2505075"/>
                <a:gd name="connsiteY114" fmla="*/ 1942766 h 4610100"/>
                <a:gd name="connsiteX115" fmla="*/ 1478826 w 2505075"/>
                <a:gd name="connsiteY115" fmla="*/ 1882758 h 4610100"/>
                <a:gd name="connsiteX116" fmla="*/ 1497876 w 2505075"/>
                <a:gd name="connsiteY116" fmla="*/ 1593198 h 4610100"/>
                <a:gd name="connsiteX117" fmla="*/ 1435964 w 2505075"/>
                <a:gd name="connsiteY117" fmla="*/ 1557956 h 4610100"/>
                <a:gd name="connsiteX118" fmla="*/ 1208316 w 2505075"/>
                <a:gd name="connsiteY118" fmla="*/ 1484613 h 4610100"/>
                <a:gd name="connsiteX119" fmla="*/ 1161644 w 2505075"/>
                <a:gd name="connsiteY119" fmla="*/ 1471278 h 4610100"/>
                <a:gd name="connsiteX120" fmla="*/ 1078776 w 2505075"/>
                <a:gd name="connsiteY120" fmla="*/ 1483661 h 4610100"/>
                <a:gd name="connsiteX121" fmla="*/ 1273086 w 2505075"/>
                <a:gd name="connsiteY121" fmla="*/ 1638918 h 4610100"/>
                <a:gd name="connsiteX122" fmla="*/ 1464539 w 2505075"/>
                <a:gd name="connsiteY122" fmla="*/ 2075163 h 4610100"/>
                <a:gd name="connsiteX123" fmla="*/ 1359764 w 2505075"/>
                <a:gd name="connsiteY123" fmla="*/ 2097071 h 4610100"/>
                <a:gd name="connsiteX124" fmla="*/ 1322616 w 2505075"/>
                <a:gd name="connsiteY124" fmla="*/ 2169461 h 4610100"/>
                <a:gd name="connsiteX125" fmla="*/ 1340714 w 2505075"/>
                <a:gd name="connsiteY125" fmla="*/ 2215181 h 4610100"/>
                <a:gd name="connsiteX126" fmla="*/ 1420723 w 2505075"/>
                <a:gd name="connsiteY126" fmla="*/ 2246613 h 4610100"/>
                <a:gd name="connsiteX127" fmla="*/ 1455014 w 2505075"/>
                <a:gd name="connsiteY127" fmla="*/ 2304716 h 4610100"/>
                <a:gd name="connsiteX128" fmla="*/ 1459776 w 2505075"/>
                <a:gd name="connsiteY128" fmla="*/ 2237088 h 4610100"/>
                <a:gd name="connsiteX129" fmla="*/ 1464539 w 2505075"/>
                <a:gd name="connsiteY129" fmla="*/ 2075163 h 461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2505075" h="4610100">
                  <a:moveTo>
                    <a:pt x="2506574" y="1319831"/>
                  </a:moveTo>
                  <a:cubicBezTo>
                    <a:pt x="2448471" y="1403651"/>
                    <a:pt x="2446566" y="1500806"/>
                    <a:pt x="2419896" y="1597008"/>
                  </a:cubicBezTo>
                  <a:cubicBezTo>
                    <a:pt x="2385606" y="1717976"/>
                    <a:pt x="2339886" y="1835133"/>
                    <a:pt x="2297024" y="1953243"/>
                  </a:cubicBezTo>
                  <a:cubicBezTo>
                    <a:pt x="2284641" y="1986581"/>
                    <a:pt x="2257971" y="1996106"/>
                    <a:pt x="2223681" y="1977056"/>
                  </a:cubicBezTo>
                  <a:cubicBezTo>
                    <a:pt x="2211299" y="1970388"/>
                    <a:pt x="2195106" y="1970388"/>
                    <a:pt x="2181771" y="1967531"/>
                  </a:cubicBezTo>
                  <a:cubicBezTo>
                    <a:pt x="2185581" y="2000868"/>
                    <a:pt x="2190344" y="2028491"/>
                    <a:pt x="2192249" y="2057066"/>
                  </a:cubicBezTo>
                  <a:cubicBezTo>
                    <a:pt x="2195106" y="2132313"/>
                    <a:pt x="2198916" y="2207561"/>
                    <a:pt x="2197964" y="2281856"/>
                  </a:cubicBezTo>
                  <a:cubicBezTo>
                    <a:pt x="2197964" y="2308526"/>
                    <a:pt x="2192249" y="2344721"/>
                    <a:pt x="2174151" y="2359961"/>
                  </a:cubicBezTo>
                  <a:cubicBezTo>
                    <a:pt x="2144624" y="2385678"/>
                    <a:pt x="2147481" y="2412348"/>
                    <a:pt x="2148434" y="2443781"/>
                  </a:cubicBezTo>
                  <a:cubicBezTo>
                    <a:pt x="2152244" y="2553318"/>
                    <a:pt x="2151291" y="2663808"/>
                    <a:pt x="2158911" y="2773346"/>
                  </a:cubicBezTo>
                  <a:cubicBezTo>
                    <a:pt x="2166531" y="2884788"/>
                    <a:pt x="2182724" y="2995278"/>
                    <a:pt x="2195106" y="3105768"/>
                  </a:cubicBezTo>
                  <a:cubicBezTo>
                    <a:pt x="2196059" y="3111483"/>
                    <a:pt x="2196059" y="3120056"/>
                    <a:pt x="2199869" y="3123866"/>
                  </a:cubicBezTo>
                  <a:cubicBezTo>
                    <a:pt x="2257971" y="3172443"/>
                    <a:pt x="2257019" y="3242928"/>
                    <a:pt x="2271306" y="3309603"/>
                  </a:cubicBezTo>
                  <a:cubicBezTo>
                    <a:pt x="2307501" y="3476291"/>
                    <a:pt x="2344649" y="3642978"/>
                    <a:pt x="2389416" y="3806808"/>
                  </a:cubicBezTo>
                  <a:cubicBezTo>
                    <a:pt x="2409419" y="3881103"/>
                    <a:pt x="2395131" y="3952541"/>
                    <a:pt x="2400846" y="4025883"/>
                  </a:cubicBezTo>
                  <a:cubicBezTo>
                    <a:pt x="2406561" y="4101131"/>
                    <a:pt x="2419896" y="4176378"/>
                    <a:pt x="2428469" y="4251626"/>
                  </a:cubicBezTo>
                  <a:cubicBezTo>
                    <a:pt x="2437041" y="4331636"/>
                    <a:pt x="2442756" y="4412598"/>
                    <a:pt x="2451329" y="4492608"/>
                  </a:cubicBezTo>
                  <a:cubicBezTo>
                    <a:pt x="2454186" y="4522136"/>
                    <a:pt x="2441804" y="4536423"/>
                    <a:pt x="2413229" y="4541186"/>
                  </a:cubicBezTo>
                  <a:cubicBezTo>
                    <a:pt x="2355126" y="4551663"/>
                    <a:pt x="2300834" y="4573571"/>
                    <a:pt x="2241779" y="4529756"/>
                  </a:cubicBezTo>
                  <a:cubicBezTo>
                    <a:pt x="2222729" y="4515468"/>
                    <a:pt x="2160816" y="4536423"/>
                    <a:pt x="2136051" y="4560236"/>
                  </a:cubicBezTo>
                  <a:cubicBezTo>
                    <a:pt x="2084616" y="4609766"/>
                    <a:pt x="2023656" y="4606908"/>
                    <a:pt x="1966506" y="4604051"/>
                  </a:cubicBezTo>
                  <a:cubicBezTo>
                    <a:pt x="1886496" y="4600241"/>
                    <a:pt x="1807439" y="4582143"/>
                    <a:pt x="1729334" y="4564998"/>
                  </a:cubicBezTo>
                  <a:cubicBezTo>
                    <a:pt x="1699806" y="4558331"/>
                    <a:pt x="1658848" y="4555473"/>
                    <a:pt x="1660753" y="4506896"/>
                  </a:cubicBezTo>
                  <a:cubicBezTo>
                    <a:pt x="1662659" y="4455461"/>
                    <a:pt x="1688376" y="4422123"/>
                    <a:pt x="1734096" y="4407836"/>
                  </a:cubicBezTo>
                  <a:cubicBezTo>
                    <a:pt x="1785531" y="4392596"/>
                    <a:pt x="1840776" y="4384023"/>
                    <a:pt x="1886496" y="4358306"/>
                  </a:cubicBezTo>
                  <a:cubicBezTo>
                    <a:pt x="1923644" y="4337351"/>
                    <a:pt x="1950314" y="4297346"/>
                    <a:pt x="1980794" y="4264961"/>
                  </a:cubicBezTo>
                  <a:cubicBezTo>
                    <a:pt x="1984603" y="4261151"/>
                    <a:pt x="1985556" y="4250673"/>
                    <a:pt x="1989366" y="4249721"/>
                  </a:cubicBezTo>
                  <a:cubicBezTo>
                    <a:pt x="2067471" y="4232576"/>
                    <a:pt x="2066519" y="4164948"/>
                    <a:pt x="2080806" y="4107798"/>
                  </a:cubicBezTo>
                  <a:cubicBezTo>
                    <a:pt x="2084616" y="4092558"/>
                    <a:pt x="2091284" y="4078271"/>
                    <a:pt x="2096998" y="4062078"/>
                  </a:cubicBezTo>
                  <a:cubicBezTo>
                    <a:pt x="1999844" y="4015406"/>
                    <a:pt x="1987461" y="3912536"/>
                    <a:pt x="1957934" y="3826811"/>
                  </a:cubicBezTo>
                  <a:cubicBezTo>
                    <a:pt x="1925548" y="3733466"/>
                    <a:pt x="1915071" y="3632501"/>
                    <a:pt x="1895069" y="3535346"/>
                  </a:cubicBezTo>
                  <a:cubicBezTo>
                    <a:pt x="1886496" y="3497246"/>
                    <a:pt x="1879828" y="3458193"/>
                    <a:pt x="1867446" y="3420093"/>
                  </a:cubicBezTo>
                  <a:cubicBezTo>
                    <a:pt x="1831251" y="3311508"/>
                    <a:pt x="1793151" y="3202923"/>
                    <a:pt x="1754098" y="3091481"/>
                  </a:cubicBezTo>
                  <a:cubicBezTo>
                    <a:pt x="1722666" y="3134343"/>
                    <a:pt x="1702664" y="3176253"/>
                    <a:pt x="1736001" y="3229593"/>
                  </a:cubicBezTo>
                  <a:cubicBezTo>
                    <a:pt x="1746478" y="3246738"/>
                    <a:pt x="1752194" y="3272456"/>
                    <a:pt x="1749336" y="3292458"/>
                  </a:cubicBezTo>
                  <a:cubicBezTo>
                    <a:pt x="1732191" y="3430571"/>
                    <a:pt x="1713141" y="3567731"/>
                    <a:pt x="1694091" y="3704891"/>
                  </a:cubicBezTo>
                  <a:cubicBezTo>
                    <a:pt x="1693139" y="3711558"/>
                    <a:pt x="1690281" y="3717273"/>
                    <a:pt x="1691234" y="3723941"/>
                  </a:cubicBezTo>
                  <a:cubicBezTo>
                    <a:pt x="1693139" y="3830621"/>
                    <a:pt x="1693139" y="3937301"/>
                    <a:pt x="1696948" y="4043981"/>
                  </a:cubicBezTo>
                  <a:cubicBezTo>
                    <a:pt x="1699806" y="4149708"/>
                    <a:pt x="1704569" y="4255436"/>
                    <a:pt x="1709331" y="4361163"/>
                  </a:cubicBezTo>
                  <a:cubicBezTo>
                    <a:pt x="1710284" y="4386881"/>
                    <a:pt x="1701711" y="4401168"/>
                    <a:pt x="1676946" y="4403073"/>
                  </a:cubicBezTo>
                  <a:cubicBezTo>
                    <a:pt x="1628369" y="4407836"/>
                    <a:pt x="1579791" y="4412598"/>
                    <a:pt x="1531214" y="4415456"/>
                  </a:cubicBezTo>
                  <a:cubicBezTo>
                    <a:pt x="1523594" y="4415456"/>
                    <a:pt x="1510259" y="4405931"/>
                    <a:pt x="1507401" y="4398311"/>
                  </a:cubicBezTo>
                  <a:cubicBezTo>
                    <a:pt x="1496923" y="4363068"/>
                    <a:pt x="1470253" y="4360211"/>
                    <a:pt x="1443584" y="4370688"/>
                  </a:cubicBezTo>
                  <a:cubicBezTo>
                    <a:pt x="1404531" y="4384976"/>
                    <a:pt x="1369289" y="4408788"/>
                    <a:pt x="1330236" y="4422123"/>
                  </a:cubicBezTo>
                  <a:cubicBezTo>
                    <a:pt x="1296898" y="4433553"/>
                    <a:pt x="1259751" y="4442126"/>
                    <a:pt x="1224509" y="4439268"/>
                  </a:cubicBezTo>
                  <a:cubicBezTo>
                    <a:pt x="1155929" y="4433553"/>
                    <a:pt x="1088301" y="4423076"/>
                    <a:pt x="1021626" y="4407836"/>
                  </a:cubicBezTo>
                  <a:cubicBezTo>
                    <a:pt x="994004" y="4402121"/>
                    <a:pt x="954951" y="4395453"/>
                    <a:pt x="957808" y="4350686"/>
                  </a:cubicBezTo>
                  <a:cubicBezTo>
                    <a:pt x="960666" y="4304966"/>
                    <a:pt x="997814" y="4267818"/>
                    <a:pt x="1040676" y="4261151"/>
                  </a:cubicBezTo>
                  <a:cubicBezTo>
                    <a:pt x="1074966" y="4256388"/>
                    <a:pt x="1109256" y="4250673"/>
                    <a:pt x="1143546" y="4244958"/>
                  </a:cubicBezTo>
                  <a:cubicBezTo>
                    <a:pt x="1190219" y="4237338"/>
                    <a:pt x="1227366" y="4219241"/>
                    <a:pt x="1253084" y="4174473"/>
                  </a:cubicBezTo>
                  <a:cubicBezTo>
                    <a:pt x="1268323" y="4146851"/>
                    <a:pt x="1303566" y="4131611"/>
                    <a:pt x="1324521" y="4105893"/>
                  </a:cubicBezTo>
                  <a:cubicBezTo>
                    <a:pt x="1349286" y="4075413"/>
                    <a:pt x="1369289" y="4039218"/>
                    <a:pt x="1391196" y="4005881"/>
                  </a:cubicBezTo>
                  <a:cubicBezTo>
                    <a:pt x="1393101" y="4003023"/>
                    <a:pt x="1395959" y="3998261"/>
                    <a:pt x="1395006" y="3998261"/>
                  </a:cubicBezTo>
                  <a:cubicBezTo>
                    <a:pt x="1330236" y="3941111"/>
                    <a:pt x="1417866" y="3888723"/>
                    <a:pt x="1400721" y="3828716"/>
                  </a:cubicBezTo>
                  <a:cubicBezTo>
                    <a:pt x="1383576" y="3770613"/>
                    <a:pt x="1383576" y="3705843"/>
                    <a:pt x="1386434" y="3644883"/>
                  </a:cubicBezTo>
                  <a:cubicBezTo>
                    <a:pt x="1394053" y="3512486"/>
                    <a:pt x="1378814" y="3383898"/>
                    <a:pt x="1354048" y="3254358"/>
                  </a:cubicBezTo>
                  <a:cubicBezTo>
                    <a:pt x="1343571" y="3197208"/>
                    <a:pt x="1367384" y="3133391"/>
                    <a:pt x="1377861" y="3072431"/>
                  </a:cubicBezTo>
                  <a:cubicBezTo>
                    <a:pt x="1404531" y="2929556"/>
                    <a:pt x="1420723" y="2785728"/>
                    <a:pt x="1424534" y="2639996"/>
                  </a:cubicBezTo>
                  <a:cubicBezTo>
                    <a:pt x="1425486" y="2604753"/>
                    <a:pt x="1413103" y="2569511"/>
                    <a:pt x="1406436" y="2529506"/>
                  </a:cubicBezTo>
                  <a:cubicBezTo>
                    <a:pt x="1451203" y="2481881"/>
                    <a:pt x="1438821" y="2392346"/>
                    <a:pt x="1377861" y="2347578"/>
                  </a:cubicBezTo>
                  <a:cubicBezTo>
                    <a:pt x="1322616" y="2307573"/>
                    <a:pt x="1267371" y="2268521"/>
                    <a:pt x="1215936" y="2223753"/>
                  </a:cubicBezTo>
                  <a:cubicBezTo>
                    <a:pt x="1176884" y="2189463"/>
                    <a:pt x="1133069" y="2173271"/>
                    <a:pt x="1086396" y="2184701"/>
                  </a:cubicBezTo>
                  <a:cubicBezTo>
                    <a:pt x="1033056" y="2197083"/>
                    <a:pt x="1021626" y="2144696"/>
                    <a:pt x="986383" y="2132313"/>
                  </a:cubicBezTo>
                  <a:cubicBezTo>
                    <a:pt x="976858" y="2129456"/>
                    <a:pt x="967333" y="2117073"/>
                    <a:pt x="962571" y="2106596"/>
                  </a:cubicBezTo>
                  <a:cubicBezTo>
                    <a:pt x="954951" y="2091356"/>
                    <a:pt x="951141" y="2074211"/>
                    <a:pt x="943521" y="2053256"/>
                  </a:cubicBezTo>
                  <a:cubicBezTo>
                    <a:pt x="912089" y="2063733"/>
                    <a:pt x="887323" y="2058018"/>
                    <a:pt x="900658" y="2005631"/>
                  </a:cubicBezTo>
                  <a:cubicBezTo>
                    <a:pt x="902564" y="1997058"/>
                    <a:pt x="884466" y="1979913"/>
                    <a:pt x="872083" y="1971341"/>
                  </a:cubicBezTo>
                  <a:cubicBezTo>
                    <a:pt x="691108" y="1837038"/>
                    <a:pt x="508228" y="1703688"/>
                    <a:pt x="328206" y="1569386"/>
                  </a:cubicBezTo>
                  <a:cubicBezTo>
                    <a:pt x="231051" y="1496996"/>
                    <a:pt x="155803" y="1429368"/>
                    <a:pt x="57696" y="1357931"/>
                  </a:cubicBezTo>
                  <a:cubicBezTo>
                    <a:pt x="10071" y="1322688"/>
                    <a:pt x="-2312" y="1280778"/>
                    <a:pt x="13881" y="1227438"/>
                  </a:cubicBezTo>
                  <a:cubicBezTo>
                    <a:pt x="34836" y="1156953"/>
                    <a:pt x="55791" y="1085516"/>
                    <a:pt x="80556" y="1016936"/>
                  </a:cubicBezTo>
                  <a:cubicBezTo>
                    <a:pt x="88176" y="994076"/>
                    <a:pt x="110083" y="976931"/>
                    <a:pt x="122466" y="955023"/>
                  </a:cubicBezTo>
                  <a:cubicBezTo>
                    <a:pt x="140563" y="923591"/>
                    <a:pt x="156756" y="889301"/>
                    <a:pt x="173901" y="856916"/>
                  </a:cubicBezTo>
                  <a:cubicBezTo>
                    <a:pt x="192951" y="823578"/>
                    <a:pt x="213906" y="832151"/>
                    <a:pt x="238671" y="852153"/>
                  </a:cubicBezTo>
                  <a:cubicBezTo>
                    <a:pt x="326301" y="921686"/>
                    <a:pt x="394881" y="981693"/>
                    <a:pt x="484416" y="1050273"/>
                  </a:cubicBezTo>
                  <a:cubicBezTo>
                    <a:pt x="594906" y="1137903"/>
                    <a:pt x="709206" y="1222676"/>
                    <a:pt x="823506" y="1307448"/>
                  </a:cubicBezTo>
                  <a:cubicBezTo>
                    <a:pt x="840651" y="1320783"/>
                    <a:pt x="859701" y="1332213"/>
                    <a:pt x="878751" y="1341738"/>
                  </a:cubicBezTo>
                  <a:cubicBezTo>
                    <a:pt x="885418" y="1345548"/>
                    <a:pt x="895896" y="1343643"/>
                    <a:pt x="903516" y="1341738"/>
                  </a:cubicBezTo>
                  <a:cubicBezTo>
                    <a:pt x="922566" y="1337928"/>
                    <a:pt x="940664" y="1326498"/>
                    <a:pt x="958761" y="1327451"/>
                  </a:cubicBezTo>
                  <a:cubicBezTo>
                    <a:pt x="1080681" y="1334118"/>
                    <a:pt x="1201648" y="1343643"/>
                    <a:pt x="1323569" y="1350311"/>
                  </a:cubicBezTo>
                  <a:cubicBezTo>
                    <a:pt x="1336903" y="1351263"/>
                    <a:pt x="1351191" y="1338881"/>
                    <a:pt x="1364526" y="1333166"/>
                  </a:cubicBezTo>
                  <a:cubicBezTo>
                    <a:pt x="1410246" y="1314116"/>
                    <a:pt x="1450251" y="1278873"/>
                    <a:pt x="1507401" y="1305543"/>
                  </a:cubicBezTo>
                  <a:cubicBezTo>
                    <a:pt x="1524546" y="1314116"/>
                    <a:pt x="1555026" y="1305543"/>
                    <a:pt x="1575028" y="1295066"/>
                  </a:cubicBezTo>
                  <a:cubicBezTo>
                    <a:pt x="1588364" y="1288398"/>
                    <a:pt x="1595031" y="1265538"/>
                    <a:pt x="1603603" y="1249346"/>
                  </a:cubicBezTo>
                  <a:cubicBezTo>
                    <a:pt x="1612176" y="1234106"/>
                    <a:pt x="1622653" y="1219818"/>
                    <a:pt x="1627416" y="1203626"/>
                  </a:cubicBezTo>
                  <a:cubicBezTo>
                    <a:pt x="1634084" y="1180766"/>
                    <a:pt x="1635036" y="1156953"/>
                    <a:pt x="1640751" y="1134093"/>
                  </a:cubicBezTo>
                  <a:cubicBezTo>
                    <a:pt x="1645514" y="1115996"/>
                    <a:pt x="1652181" y="1095993"/>
                    <a:pt x="1663611" y="1080753"/>
                  </a:cubicBezTo>
                  <a:cubicBezTo>
                    <a:pt x="1681709" y="1054083"/>
                    <a:pt x="1710284" y="1033128"/>
                    <a:pt x="1724571" y="1004553"/>
                  </a:cubicBezTo>
                  <a:cubicBezTo>
                    <a:pt x="1760766" y="929306"/>
                    <a:pt x="1796961" y="855963"/>
                    <a:pt x="1882686" y="815006"/>
                  </a:cubicBezTo>
                  <a:cubicBezTo>
                    <a:pt x="1852206" y="771191"/>
                    <a:pt x="1833156" y="708326"/>
                    <a:pt x="1795056" y="694991"/>
                  </a:cubicBezTo>
                  <a:cubicBezTo>
                    <a:pt x="1712189" y="665463"/>
                    <a:pt x="1756003" y="608313"/>
                    <a:pt x="1750289" y="562593"/>
                  </a:cubicBezTo>
                  <a:cubicBezTo>
                    <a:pt x="1712189" y="567356"/>
                    <a:pt x="1676946" y="573071"/>
                    <a:pt x="1640751" y="574023"/>
                  </a:cubicBezTo>
                  <a:cubicBezTo>
                    <a:pt x="1626464" y="574023"/>
                    <a:pt x="1612176" y="559736"/>
                    <a:pt x="1596936" y="552116"/>
                  </a:cubicBezTo>
                  <a:cubicBezTo>
                    <a:pt x="1603603" y="540686"/>
                    <a:pt x="1608366" y="526398"/>
                    <a:pt x="1616939" y="517826"/>
                  </a:cubicBezTo>
                  <a:cubicBezTo>
                    <a:pt x="1657896" y="477821"/>
                    <a:pt x="1669326" y="434958"/>
                    <a:pt x="1655991" y="376856"/>
                  </a:cubicBezTo>
                  <a:cubicBezTo>
                    <a:pt x="1632178" y="269223"/>
                    <a:pt x="1644561" y="163496"/>
                    <a:pt x="1740764" y="93963"/>
                  </a:cubicBezTo>
                  <a:cubicBezTo>
                    <a:pt x="1794103" y="54911"/>
                    <a:pt x="1858873" y="24431"/>
                    <a:pt x="1922691" y="10143"/>
                  </a:cubicBezTo>
                  <a:cubicBezTo>
                    <a:pt x="2017941" y="-10812"/>
                    <a:pt x="2150339" y="81581"/>
                    <a:pt x="2188439" y="176831"/>
                  </a:cubicBezTo>
                  <a:cubicBezTo>
                    <a:pt x="2198916" y="202548"/>
                    <a:pt x="2219871" y="224456"/>
                    <a:pt x="2235111" y="248268"/>
                  </a:cubicBezTo>
                  <a:cubicBezTo>
                    <a:pt x="2238921" y="246363"/>
                    <a:pt x="2243684" y="245411"/>
                    <a:pt x="2247494" y="243506"/>
                  </a:cubicBezTo>
                  <a:cubicBezTo>
                    <a:pt x="2237969" y="265413"/>
                    <a:pt x="2228444" y="288273"/>
                    <a:pt x="2219871" y="305418"/>
                  </a:cubicBezTo>
                  <a:cubicBezTo>
                    <a:pt x="2232254" y="313991"/>
                    <a:pt x="2249399" y="318753"/>
                    <a:pt x="2249399" y="325421"/>
                  </a:cubicBezTo>
                  <a:cubicBezTo>
                    <a:pt x="2250351" y="340661"/>
                    <a:pt x="2249399" y="364473"/>
                    <a:pt x="2239874" y="371141"/>
                  </a:cubicBezTo>
                  <a:cubicBezTo>
                    <a:pt x="2212251" y="390191"/>
                    <a:pt x="2217014" y="407336"/>
                    <a:pt x="2223681" y="434958"/>
                  </a:cubicBezTo>
                  <a:cubicBezTo>
                    <a:pt x="2230349" y="462581"/>
                    <a:pt x="2222729" y="494013"/>
                    <a:pt x="2216061" y="522588"/>
                  </a:cubicBezTo>
                  <a:cubicBezTo>
                    <a:pt x="2208441" y="557831"/>
                    <a:pt x="2205584" y="583548"/>
                    <a:pt x="2250351" y="594026"/>
                  </a:cubicBezTo>
                  <a:cubicBezTo>
                    <a:pt x="2263686" y="596883"/>
                    <a:pt x="2275116" y="616886"/>
                    <a:pt x="2282736" y="631173"/>
                  </a:cubicBezTo>
                  <a:cubicBezTo>
                    <a:pt x="2301786" y="666416"/>
                    <a:pt x="2313216" y="706421"/>
                    <a:pt x="2335124" y="739758"/>
                  </a:cubicBezTo>
                  <a:cubicBezTo>
                    <a:pt x="2401799" y="845486"/>
                    <a:pt x="2458949" y="945498"/>
                    <a:pt x="2486571" y="1071228"/>
                  </a:cubicBezTo>
                  <a:cubicBezTo>
                    <a:pt x="2488476" y="1080753"/>
                    <a:pt x="2498001" y="1089326"/>
                    <a:pt x="2503716" y="1097898"/>
                  </a:cubicBezTo>
                  <a:cubicBezTo>
                    <a:pt x="2506574" y="1174098"/>
                    <a:pt x="2506574" y="1246488"/>
                    <a:pt x="2506574" y="1319831"/>
                  </a:cubicBezTo>
                  <a:close/>
                  <a:moveTo>
                    <a:pt x="1273086" y="1638918"/>
                  </a:moveTo>
                  <a:cubicBezTo>
                    <a:pt x="1260703" y="1678923"/>
                    <a:pt x="1240701" y="1713213"/>
                    <a:pt x="1242606" y="1746551"/>
                  </a:cubicBezTo>
                  <a:cubicBezTo>
                    <a:pt x="1247369" y="1804653"/>
                    <a:pt x="1264514" y="1862756"/>
                    <a:pt x="1279753" y="1919906"/>
                  </a:cubicBezTo>
                  <a:cubicBezTo>
                    <a:pt x="1282611" y="1929431"/>
                    <a:pt x="1301661" y="1944671"/>
                    <a:pt x="1308328" y="1942766"/>
                  </a:cubicBezTo>
                  <a:cubicBezTo>
                    <a:pt x="1365478" y="1924668"/>
                    <a:pt x="1420723" y="1903713"/>
                    <a:pt x="1478826" y="1882758"/>
                  </a:cubicBezTo>
                  <a:cubicBezTo>
                    <a:pt x="1432153" y="1777031"/>
                    <a:pt x="1483589" y="1684638"/>
                    <a:pt x="1497876" y="1593198"/>
                  </a:cubicBezTo>
                  <a:cubicBezTo>
                    <a:pt x="1474064" y="1579863"/>
                    <a:pt x="1451203" y="1573196"/>
                    <a:pt x="1435964" y="1557956"/>
                  </a:cubicBezTo>
                  <a:cubicBezTo>
                    <a:pt x="1372146" y="1493186"/>
                    <a:pt x="1285469" y="1505568"/>
                    <a:pt x="1208316" y="1484613"/>
                  </a:cubicBezTo>
                  <a:cubicBezTo>
                    <a:pt x="1193076" y="1480803"/>
                    <a:pt x="1176884" y="1476041"/>
                    <a:pt x="1161644" y="1471278"/>
                  </a:cubicBezTo>
                  <a:cubicBezTo>
                    <a:pt x="1133069" y="1461753"/>
                    <a:pt x="1103541" y="1450323"/>
                    <a:pt x="1078776" y="1483661"/>
                  </a:cubicBezTo>
                  <a:cubicBezTo>
                    <a:pt x="1146404" y="1537001"/>
                    <a:pt x="1211173" y="1588436"/>
                    <a:pt x="1273086" y="1638918"/>
                  </a:cubicBezTo>
                  <a:close/>
                  <a:moveTo>
                    <a:pt x="1464539" y="2075163"/>
                  </a:moveTo>
                  <a:cubicBezTo>
                    <a:pt x="1427391" y="2082783"/>
                    <a:pt x="1393101" y="2089451"/>
                    <a:pt x="1359764" y="2097071"/>
                  </a:cubicBezTo>
                  <a:cubicBezTo>
                    <a:pt x="1318806" y="2106596"/>
                    <a:pt x="1305471" y="2129456"/>
                    <a:pt x="1322616" y="2169461"/>
                  </a:cubicBezTo>
                  <a:cubicBezTo>
                    <a:pt x="1329284" y="2184701"/>
                    <a:pt x="1334998" y="2199941"/>
                    <a:pt x="1340714" y="2215181"/>
                  </a:cubicBezTo>
                  <a:cubicBezTo>
                    <a:pt x="1396911" y="2194226"/>
                    <a:pt x="1396911" y="2194226"/>
                    <a:pt x="1420723" y="2246613"/>
                  </a:cubicBezTo>
                  <a:cubicBezTo>
                    <a:pt x="1428344" y="2262806"/>
                    <a:pt x="1438821" y="2278046"/>
                    <a:pt x="1455014" y="2304716"/>
                  </a:cubicBezTo>
                  <a:cubicBezTo>
                    <a:pt x="1456919" y="2271378"/>
                    <a:pt x="1451203" y="2248518"/>
                    <a:pt x="1459776" y="2237088"/>
                  </a:cubicBezTo>
                  <a:cubicBezTo>
                    <a:pt x="1499781" y="2183748"/>
                    <a:pt x="1503591" y="2132313"/>
                    <a:pt x="1464539" y="2075163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62AC89-C39E-426E-8CF0-26305813EADF}"/>
                </a:ext>
              </a:extLst>
            </p:cNvPr>
            <p:cNvSpPr/>
            <p:nvPr/>
          </p:nvSpPr>
          <p:spPr>
            <a:xfrm flipH="1">
              <a:off x="700577" y="1399349"/>
              <a:ext cx="647458" cy="566880"/>
            </a:xfrm>
            <a:custGeom>
              <a:avLst/>
              <a:gdLst>
                <a:gd name="connsiteX0" fmla="*/ 325755 w 647458"/>
                <a:gd name="connsiteY0" fmla="*/ 3000 h 566880"/>
                <a:gd name="connsiteX1" fmla="*/ 143828 w 647458"/>
                <a:gd name="connsiteY1" fmla="*/ 86820 h 566880"/>
                <a:gd name="connsiteX2" fmla="*/ 59055 w 647458"/>
                <a:gd name="connsiteY2" fmla="*/ 369713 h 566880"/>
                <a:gd name="connsiteX3" fmla="*/ 20003 w 647458"/>
                <a:gd name="connsiteY3" fmla="*/ 510683 h 566880"/>
                <a:gd name="connsiteX4" fmla="*/ 0 w 647458"/>
                <a:gd name="connsiteY4" fmla="*/ 544973 h 566880"/>
                <a:gd name="connsiteX5" fmla="*/ 43815 w 647458"/>
                <a:gd name="connsiteY5" fmla="*/ 566880 h 566880"/>
                <a:gd name="connsiteX6" fmla="*/ 65495 w 647458"/>
                <a:gd name="connsiteY6" fmla="*/ 564618 h 566880"/>
                <a:gd name="connsiteX7" fmla="*/ 178721 w 647458"/>
                <a:gd name="connsiteY7" fmla="*/ 530129 h 566880"/>
                <a:gd name="connsiteX8" fmla="*/ 603774 w 647458"/>
                <a:gd name="connsiteY8" fmla="*/ 274215 h 566880"/>
                <a:gd name="connsiteX9" fmla="*/ 647458 w 647458"/>
                <a:gd name="connsiteY9" fmla="*/ 237555 h 566880"/>
                <a:gd name="connsiteX10" fmla="*/ 638175 w 647458"/>
                <a:gd name="connsiteY10" fmla="*/ 241125 h 566880"/>
                <a:gd name="connsiteX11" fmla="*/ 591503 w 647458"/>
                <a:gd name="connsiteY11" fmla="*/ 169688 h 566880"/>
                <a:gd name="connsiteX12" fmla="*/ 325755 w 647458"/>
                <a:gd name="connsiteY12" fmla="*/ 3000 h 56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7458" h="566880">
                  <a:moveTo>
                    <a:pt x="325755" y="3000"/>
                  </a:moveTo>
                  <a:cubicBezTo>
                    <a:pt x="261937" y="17288"/>
                    <a:pt x="197167" y="47768"/>
                    <a:pt x="143828" y="86820"/>
                  </a:cubicBezTo>
                  <a:cubicBezTo>
                    <a:pt x="47625" y="156353"/>
                    <a:pt x="35242" y="262080"/>
                    <a:pt x="59055" y="369713"/>
                  </a:cubicBezTo>
                  <a:cubicBezTo>
                    <a:pt x="72390" y="427815"/>
                    <a:pt x="60960" y="470678"/>
                    <a:pt x="20003" y="510683"/>
                  </a:cubicBezTo>
                  <a:cubicBezTo>
                    <a:pt x="11430" y="519255"/>
                    <a:pt x="6667" y="533543"/>
                    <a:pt x="0" y="544973"/>
                  </a:cubicBezTo>
                  <a:cubicBezTo>
                    <a:pt x="15240" y="552593"/>
                    <a:pt x="29528" y="566880"/>
                    <a:pt x="43815" y="566880"/>
                  </a:cubicBezTo>
                  <a:lnTo>
                    <a:pt x="65495" y="564618"/>
                  </a:lnTo>
                  <a:lnTo>
                    <a:pt x="178721" y="530129"/>
                  </a:lnTo>
                  <a:cubicBezTo>
                    <a:pt x="449670" y="395635"/>
                    <a:pt x="455226" y="398414"/>
                    <a:pt x="603774" y="274215"/>
                  </a:cubicBezTo>
                  <a:lnTo>
                    <a:pt x="647458" y="237555"/>
                  </a:lnTo>
                  <a:lnTo>
                    <a:pt x="638175" y="241125"/>
                  </a:lnTo>
                  <a:cubicBezTo>
                    <a:pt x="622935" y="217313"/>
                    <a:pt x="601980" y="195405"/>
                    <a:pt x="591503" y="169688"/>
                  </a:cubicBezTo>
                  <a:cubicBezTo>
                    <a:pt x="553403" y="74438"/>
                    <a:pt x="421005" y="-17955"/>
                    <a:pt x="325755" y="30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" name="Google Shape;1069;p58"/>
          <p:cNvSpPr/>
          <p:nvPr/>
        </p:nvSpPr>
        <p:spPr>
          <a:xfrm>
            <a:off x="291013" y="280815"/>
            <a:ext cx="726506" cy="71540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8400" y="39542"/>
                </a:moveTo>
                <a:cubicBezTo>
                  <a:pt x="61899" y="39542"/>
                  <a:pt x="65213" y="40327"/>
                  <a:pt x="68141" y="41798"/>
                </a:cubicBezTo>
                <a:lnTo>
                  <a:pt x="60267" y="49608"/>
                </a:lnTo>
                <a:cubicBezTo>
                  <a:pt x="59663" y="49468"/>
                  <a:pt x="59037" y="49421"/>
                  <a:pt x="58400" y="49421"/>
                </a:cubicBezTo>
                <a:cubicBezTo>
                  <a:pt x="51357" y="49421"/>
                  <a:pt x="45648" y="55085"/>
                  <a:pt x="45648" y="62070"/>
                </a:cubicBezTo>
                <a:cubicBezTo>
                  <a:pt x="45648" y="69056"/>
                  <a:pt x="51357" y="74719"/>
                  <a:pt x="58400" y="74719"/>
                </a:cubicBezTo>
                <a:cubicBezTo>
                  <a:pt x="65443" y="74719"/>
                  <a:pt x="71152" y="69056"/>
                  <a:pt x="71152" y="62070"/>
                </a:cubicBezTo>
                <a:cubicBezTo>
                  <a:pt x="71152" y="60979"/>
                  <a:pt x="71013" y="59920"/>
                  <a:pt x="70706" y="58922"/>
                </a:cubicBezTo>
                <a:lnTo>
                  <a:pt x="78287" y="51402"/>
                </a:lnTo>
                <a:cubicBezTo>
                  <a:pt x="80122" y="54539"/>
                  <a:pt x="81112" y="58190"/>
                  <a:pt x="81112" y="62070"/>
                </a:cubicBezTo>
                <a:cubicBezTo>
                  <a:pt x="81112" y="74512"/>
                  <a:pt x="70943" y="84598"/>
                  <a:pt x="58400" y="84598"/>
                </a:cubicBezTo>
                <a:cubicBezTo>
                  <a:pt x="45857" y="84598"/>
                  <a:pt x="35689" y="74512"/>
                  <a:pt x="35689" y="62070"/>
                </a:cubicBezTo>
                <a:cubicBezTo>
                  <a:pt x="35689" y="49629"/>
                  <a:pt x="45857" y="39542"/>
                  <a:pt x="58400" y="39542"/>
                </a:cubicBezTo>
                <a:close/>
                <a:moveTo>
                  <a:pt x="58400" y="21520"/>
                </a:moveTo>
                <a:cubicBezTo>
                  <a:pt x="66955" y="21520"/>
                  <a:pt x="74896" y="24127"/>
                  <a:pt x="81454" y="28592"/>
                </a:cubicBezTo>
                <a:lnTo>
                  <a:pt x="73607" y="36375"/>
                </a:lnTo>
                <a:cubicBezTo>
                  <a:pt x="69191" y="33656"/>
                  <a:pt x="63972" y="32157"/>
                  <a:pt x="58400" y="32157"/>
                </a:cubicBezTo>
                <a:cubicBezTo>
                  <a:pt x="41745" y="32157"/>
                  <a:pt x="28243" y="45550"/>
                  <a:pt x="28243" y="62070"/>
                </a:cubicBezTo>
                <a:cubicBezTo>
                  <a:pt x="28243" y="78591"/>
                  <a:pt x="41745" y="91984"/>
                  <a:pt x="58400" y="91984"/>
                </a:cubicBezTo>
                <a:cubicBezTo>
                  <a:pt x="75055" y="91984"/>
                  <a:pt x="88557" y="78591"/>
                  <a:pt x="88557" y="62070"/>
                </a:cubicBezTo>
                <a:cubicBezTo>
                  <a:pt x="88557" y="56133"/>
                  <a:pt x="86813" y="50599"/>
                  <a:pt x="83753" y="45979"/>
                </a:cubicBezTo>
                <a:lnTo>
                  <a:pt x="91481" y="38314"/>
                </a:lnTo>
                <a:cubicBezTo>
                  <a:pt x="96400" y="44970"/>
                  <a:pt x="99281" y="53186"/>
                  <a:pt x="99281" y="62070"/>
                </a:cubicBezTo>
                <a:cubicBezTo>
                  <a:pt x="99281" y="84466"/>
                  <a:pt x="80978" y="102621"/>
                  <a:pt x="58400" y="102621"/>
                </a:cubicBezTo>
                <a:cubicBezTo>
                  <a:pt x="35823" y="102621"/>
                  <a:pt x="17520" y="84466"/>
                  <a:pt x="17520" y="62070"/>
                </a:cubicBezTo>
                <a:cubicBezTo>
                  <a:pt x="17520" y="39675"/>
                  <a:pt x="35823" y="21520"/>
                  <a:pt x="58400" y="21520"/>
                </a:cubicBezTo>
                <a:close/>
                <a:moveTo>
                  <a:pt x="58400" y="4141"/>
                </a:moveTo>
                <a:cubicBezTo>
                  <a:pt x="70706" y="4141"/>
                  <a:pt x="82124" y="7917"/>
                  <a:pt x="91524" y="14385"/>
                </a:cubicBezTo>
                <a:lnTo>
                  <a:pt x="91775" y="18354"/>
                </a:lnTo>
                <a:lnTo>
                  <a:pt x="86376" y="23709"/>
                </a:lnTo>
                <a:cubicBezTo>
                  <a:pt x="78537" y="18013"/>
                  <a:pt x="68861" y="14679"/>
                  <a:pt x="58400" y="14679"/>
                </a:cubicBezTo>
                <a:cubicBezTo>
                  <a:pt x="32013" y="14679"/>
                  <a:pt x="10623" y="35897"/>
                  <a:pt x="10623" y="62070"/>
                </a:cubicBezTo>
                <a:cubicBezTo>
                  <a:pt x="10623" y="88244"/>
                  <a:pt x="32013" y="109462"/>
                  <a:pt x="58400" y="109462"/>
                </a:cubicBezTo>
                <a:cubicBezTo>
                  <a:pt x="84787" y="109462"/>
                  <a:pt x="106178" y="88244"/>
                  <a:pt x="106178" y="62070"/>
                </a:cubicBezTo>
                <a:cubicBezTo>
                  <a:pt x="106178" y="51295"/>
                  <a:pt x="102553" y="41360"/>
                  <a:pt x="96403" y="33431"/>
                </a:cubicBezTo>
                <a:lnTo>
                  <a:pt x="101234" y="28640"/>
                </a:lnTo>
                <a:lnTo>
                  <a:pt x="106278" y="28953"/>
                </a:lnTo>
                <a:cubicBezTo>
                  <a:pt x="112921" y="38322"/>
                  <a:pt x="116801" y="49747"/>
                  <a:pt x="116801" y="62070"/>
                </a:cubicBezTo>
                <a:cubicBezTo>
                  <a:pt x="116801" y="94064"/>
                  <a:pt x="90654" y="120000"/>
                  <a:pt x="58400" y="120000"/>
                </a:cubicBezTo>
                <a:cubicBezTo>
                  <a:pt x="26146" y="120000"/>
                  <a:pt x="0" y="94064"/>
                  <a:pt x="0" y="62070"/>
                </a:cubicBezTo>
                <a:cubicBezTo>
                  <a:pt x="0" y="30077"/>
                  <a:pt x="26146" y="4141"/>
                  <a:pt x="58400" y="4141"/>
                </a:cubicBezTo>
                <a:close/>
                <a:moveTo>
                  <a:pt x="108805" y="0"/>
                </a:moveTo>
                <a:lnTo>
                  <a:pt x="109465" y="10449"/>
                </a:lnTo>
                <a:lnTo>
                  <a:pt x="120000" y="11103"/>
                </a:lnTo>
                <a:lnTo>
                  <a:pt x="107089" y="23910"/>
                </a:lnTo>
                <a:lnTo>
                  <a:pt x="100443" y="23497"/>
                </a:lnTo>
                <a:lnTo>
                  <a:pt x="64259" y="59389"/>
                </a:lnTo>
                <a:cubicBezTo>
                  <a:pt x="64676" y="60193"/>
                  <a:pt x="64889" y="61107"/>
                  <a:pt x="64889" y="62070"/>
                </a:cubicBezTo>
                <a:cubicBezTo>
                  <a:pt x="64889" y="65625"/>
                  <a:pt x="61984" y="68507"/>
                  <a:pt x="58400" y="68507"/>
                </a:cubicBezTo>
                <a:cubicBezTo>
                  <a:pt x="54816" y="68507"/>
                  <a:pt x="51911" y="65625"/>
                  <a:pt x="51911" y="62070"/>
                </a:cubicBezTo>
                <a:cubicBezTo>
                  <a:pt x="51911" y="58516"/>
                  <a:pt x="54816" y="55634"/>
                  <a:pt x="58400" y="55634"/>
                </a:cubicBezTo>
                <a:lnTo>
                  <a:pt x="59506" y="55855"/>
                </a:lnTo>
                <a:lnTo>
                  <a:pt x="96308" y="19350"/>
                </a:lnTo>
                <a:lnTo>
                  <a:pt x="95895" y="128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014;p57"/>
          <p:cNvSpPr/>
          <p:nvPr/>
        </p:nvSpPr>
        <p:spPr>
          <a:xfrm>
            <a:off x="4563075" y="3183923"/>
            <a:ext cx="322665" cy="3850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91178" y="35007"/>
                </a:moveTo>
                <a:lnTo>
                  <a:pt x="87692" y="38808"/>
                </a:lnTo>
                <a:cubicBezTo>
                  <a:pt x="98513" y="45777"/>
                  <a:pt x="104807" y="56595"/>
                  <a:pt x="104697" y="68031"/>
                </a:cubicBezTo>
                <a:lnTo>
                  <a:pt x="110417" y="68070"/>
                </a:lnTo>
                <a:cubicBezTo>
                  <a:pt x="110542" y="55132"/>
                  <a:pt x="103420" y="42893"/>
                  <a:pt x="91178" y="35007"/>
                </a:cubicBezTo>
                <a:close/>
                <a:moveTo>
                  <a:pt x="48546" y="11148"/>
                </a:moveTo>
                <a:cubicBezTo>
                  <a:pt x="54592" y="12704"/>
                  <a:pt x="53227" y="11843"/>
                  <a:pt x="56299" y="13135"/>
                </a:cubicBezTo>
                <a:cubicBezTo>
                  <a:pt x="59913" y="17847"/>
                  <a:pt x="61401" y="23826"/>
                  <a:pt x="61135" y="29239"/>
                </a:cubicBezTo>
                <a:cubicBezTo>
                  <a:pt x="66940" y="28865"/>
                  <a:pt x="65660" y="24602"/>
                  <a:pt x="86916" y="26654"/>
                </a:cubicBezTo>
                <a:cubicBezTo>
                  <a:pt x="106251" y="28691"/>
                  <a:pt x="120000" y="47542"/>
                  <a:pt x="120000" y="75559"/>
                </a:cubicBezTo>
                <a:cubicBezTo>
                  <a:pt x="120000" y="103575"/>
                  <a:pt x="105134" y="125505"/>
                  <a:pt x="56099" y="118775"/>
                </a:cubicBezTo>
                <a:cubicBezTo>
                  <a:pt x="12582" y="124233"/>
                  <a:pt x="4716" y="98026"/>
                  <a:pt x="1164" y="82601"/>
                </a:cubicBezTo>
                <a:cubicBezTo>
                  <a:pt x="-2388" y="67176"/>
                  <a:pt x="448" y="36469"/>
                  <a:pt x="34782" y="26226"/>
                </a:cubicBezTo>
                <a:cubicBezTo>
                  <a:pt x="48179" y="23157"/>
                  <a:pt x="51600" y="27296"/>
                  <a:pt x="57390" y="28801"/>
                </a:cubicBezTo>
                <a:cubicBezTo>
                  <a:pt x="55828" y="22510"/>
                  <a:pt x="53587" y="18146"/>
                  <a:pt x="48546" y="11148"/>
                </a:cubicBezTo>
                <a:close/>
                <a:moveTo>
                  <a:pt x="90586" y="1"/>
                </a:moveTo>
                <a:cubicBezTo>
                  <a:pt x="98446" y="58"/>
                  <a:pt x="106816" y="1406"/>
                  <a:pt x="110918" y="2390"/>
                </a:cubicBezTo>
                <a:cubicBezTo>
                  <a:pt x="126106" y="6879"/>
                  <a:pt x="109545" y="8456"/>
                  <a:pt x="104746" y="13665"/>
                </a:cubicBezTo>
                <a:cubicBezTo>
                  <a:pt x="99947" y="18875"/>
                  <a:pt x="94600" y="24114"/>
                  <a:pt x="83546" y="24114"/>
                </a:cubicBezTo>
                <a:lnTo>
                  <a:pt x="62583" y="24312"/>
                </a:lnTo>
                <a:lnTo>
                  <a:pt x="63532" y="12672"/>
                </a:lnTo>
                <a:cubicBezTo>
                  <a:pt x="66139" y="4565"/>
                  <a:pt x="73752" y="1752"/>
                  <a:pt x="83072" y="436"/>
                </a:cubicBezTo>
                <a:cubicBezTo>
                  <a:pt x="85402" y="107"/>
                  <a:pt x="87966" y="-17"/>
                  <a:pt x="9058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" name="Google Shape;4076;p39"/>
          <p:cNvGrpSpPr/>
          <p:nvPr/>
        </p:nvGrpSpPr>
        <p:grpSpPr>
          <a:xfrm>
            <a:off x="4544652" y="4345318"/>
            <a:ext cx="408386" cy="345080"/>
            <a:chOff x="3918650" y="293075"/>
            <a:chExt cx="488500" cy="412775"/>
          </a:xfrm>
          <a:solidFill>
            <a:srgbClr val="7D7D7D"/>
          </a:solidFill>
        </p:grpSpPr>
        <p:sp>
          <p:nvSpPr>
            <p:cNvPr id="46" name="Google Shape;4077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78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079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4276;p39"/>
          <p:cNvSpPr/>
          <p:nvPr/>
        </p:nvSpPr>
        <p:spPr>
          <a:xfrm>
            <a:off x="4569804" y="2180761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7D7D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ED0347-9416-4989-921E-8C98DF575E8C}"/>
              </a:ext>
            </a:extLst>
          </p:cNvPr>
          <p:cNvGrpSpPr/>
          <p:nvPr/>
        </p:nvGrpSpPr>
        <p:grpSpPr>
          <a:xfrm>
            <a:off x="4441655" y="5388884"/>
            <a:ext cx="635985" cy="447108"/>
            <a:chOff x="3172436" y="1508641"/>
            <a:chExt cx="6382903" cy="3876105"/>
          </a:xfrm>
        </p:grpSpPr>
        <p:sp>
          <p:nvSpPr>
            <p:cNvPr id="58" name="Freeform: Shape 208">
              <a:extLst>
                <a:ext uri="{FF2B5EF4-FFF2-40B4-BE49-F238E27FC236}">
                  <a16:creationId xmlns:a16="http://schemas.microsoft.com/office/drawing/2014/main" id="{ED3F7852-2AB8-4579-BAF1-0D5E162999B3}"/>
                </a:ext>
              </a:extLst>
            </p:cNvPr>
            <p:cNvSpPr/>
            <p:nvPr/>
          </p:nvSpPr>
          <p:spPr>
            <a:xfrm>
              <a:off x="3776568" y="1677320"/>
              <a:ext cx="1038032" cy="330283"/>
            </a:xfrm>
            <a:custGeom>
              <a:avLst/>
              <a:gdLst>
                <a:gd name="connsiteX0" fmla="*/ 418624 w 419100"/>
                <a:gd name="connsiteY0" fmla="*/ 112871 h 133350"/>
                <a:gd name="connsiteX1" fmla="*/ 412909 w 419100"/>
                <a:gd name="connsiteY1" fmla="*/ 132874 h 133350"/>
                <a:gd name="connsiteX2" fmla="*/ 7144 w 419100"/>
                <a:gd name="connsiteY2" fmla="*/ 26194 h 133350"/>
                <a:gd name="connsiteX3" fmla="*/ 11906 w 419100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33350">
                  <a:moveTo>
                    <a:pt x="418624" y="112871"/>
                  </a:moveTo>
                  <a:lnTo>
                    <a:pt x="412909" y="132874"/>
                  </a:lnTo>
                  <a:lnTo>
                    <a:pt x="7144" y="26194"/>
                  </a:lnTo>
                  <a:lnTo>
                    <a:pt x="11906" y="714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209">
              <a:extLst>
                <a:ext uri="{FF2B5EF4-FFF2-40B4-BE49-F238E27FC236}">
                  <a16:creationId xmlns:a16="http://schemas.microsoft.com/office/drawing/2014/main" id="{1945A6D3-BB37-4501-B521-A8891D208617}"/>
                </a:ext>
              </a:extLst>
            </p:cNvPr>
            <p:cNvSpPr/>
            <p:nvPr/>
          </p:nvSpPr>
          <p:spPr>
            <a:xfrm>
              <a:off x="4702640" y="1879641"/>
              <a:ext cx="589791" cy="283100"/>
            </a:xfrm>
            <a:custGeom>
              <a:avLst/>
              <a:gdLst>
                <a:gd name="connsiteX0" fmla="*/ 8735 w 238125"/>
                <a:gd name="connsiteY0" fmla="*/ 58457 h 114300"/>
                <a:gd name="connsiteX1" fmla="*/ 21902 w 238125"/>
                <a:gd name="connsiteY1" fmla="*/ 8735 h 114300"/>
                <a:gd name="connsiteX2" fmla="*/ 233682 w 238125"/>
                <a:gd name="connsiteY2" fmla="*/ 64818 h 114300"/>
                <a:gd name="connsiteX3" fmla="*/ 220514 w 238125"/>
                <a:gd name="connsiteY3" fmla="*/ 11454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114300">
                  <a:moveTo>
                    <a:pt x="8735" y="58457"/>
                  </a:moveTo>
                  <a:lnTo>
                    <a:pt x="21902" y="8735"/>
                  </a:lnTo>
                  <a:lnTo>
                    <a:pt x="233682" y="64818"/>
                  </a:lnTo>
                  <a:lnTo>
                    <a:pt x="220514" y="11454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210">
              <a:extLst>
                <a:ext uri="{FF2B5EF4-FFF2-40B4-BE49-F238E27FC236}">
                  <a16:creationId xmlns:a16="http://schemas.microsoft.com/office/drawing/2014/main" id="{C1CF219A-6C60-4FE3-995D-87EA169FE32F}"/>
                </a:ext>
              </a:extLst>
            </p:cNvPr>
            <p:cNvSpPr/>
            <p:nvPr/>
          </p:nvSpPr>
          <p:spPr>
            <a:xfrm>
              <a:off x="3557164" y="3463208"/>
              <a:ext cx="212325" cy="1061624"/>
            </a:xfrm>
            <a:custGeom>
              <a:avLst/>
              <a:gdLst>
                <a:gd name="connsiteX0" fmla="*/ 7144 w 85725"/>
                <a:gd name="connsiteY0" fmla="*/ 9049 h 428625"/>
                <a:gd name="connsiteX1" fmla="*/ 27146 w 85725"/>
                <a:gd name="connsiteY1" fmla="*/ 7144 h 428625"/>
                <a:gd name="connsiteX2" fmla="*/ 79534 w 85725"/>
                <a:gd name="connsiteY2" fmla="*/ 423386 h 428625"/>
                <a:gd name="connsiteX3" fmla="*/ 59531 w 85725"/>
                <a:gd name="connsiteY3" fmla="*/ 426244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28625">
                  <a:moveTo>
                    <a:pt x="7144" y="9049"/>
                  </a:moveTo>
                  <a:lnTo>
                    <a:pt x="27146" y="7144"/>
                  </a:lnTo>
                  <a:lnTo>
                    <a:pt x="79534" y="423386"/>
                  </a:lnTo>
                  <a:lnTo>
                    <a:pt x="59531" y="42624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211">
              <a:extLst>
                <a:ext uri="{FF2B5EF4-FFF2-40B4-BE49-F238E27FC236}">
                  <a16:creationId xmlns:a16="http://schemas.microsoft.com/office/drawing/2014/main" id="{D3F2B139-9F8D-4D93-BDA3-51D4BF439172}"/>
                </a:ext>
              </a:extLst>
            </p:cNvPr>
            <p:cNvSpPr/>
            <p:nvPr/>
          </p:nvSpPr>
          <p:spPr>
            <a:xfrm>
              <a:off x="3459365" y="2983799"/>
              <a:ext cx="212325" cy="589791"/>
            </a:xfrm>
            <a:custGeom>
              <a:avLst/>
              <a:gdLst>
                <a:gd name="connsiteX0" fmla="*/ 7950 w 85725"/>
                <a:gd name="connsiteY0" fmla="*/ 14122 h 238125"/>
                <a:gd name="connsiteX1" fmla="*/ 59014 w 85725"/>
                <a:gd name="connsiteY1" fmla="*/ 7950 h 238125"/>
                <a:gd name="connsiteX2" fmla="*/ 85303 w 85725"/>
                <a:gd name="connsiteY2" fmla="*/ 225447 h 238125"/>
                <a:gd name="connsiteX3" fmla="*/ 34239 w 85725"/>
                <a:gd name="connsiteY3" fmla="*/ 231619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38125">
                  <a:moveTo>
                    <a:pt x="7950" y="14122"/>
                  </a:moveTo>
                  <a:lnTo>
                    <a:pt x="59014" y="7950"/>
                  </a:lnTo>
                  <a:lnTo>
                    <a:pt x="85303" y="225447"/>
                  </a:lnTo>
                  <a:lnTo>
                    <a:pt x="34239" y="231619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212">
              <a:extLst>
                <a:ext uri="{FF2B5EF4-FFF2-40B4-BE49-F238E27FC236}">
                  <a16:creationId xmlns:a16="http://schemas.microsoft.com/office/drawing/2014/main" id="{7580210E-39FA-402D-82CF-42112C780A27}"/>
                </a:ext>
              </a:extLst>
            </p:cNvPr>
            <p:cNvSpPr/>
            <p:nvPr/>
          </p:nvSpPr>
          <p:spPr>
            <a:xfrm>
              <a:off x="3817854" y="1947446"/>
              <a:ext cx="2838073" cy="1903844"/>
            </a:xfrm>
            <a:custGeom>
              <a:avLst/>
              <a:gdLst>
                <a:gd name="connsiteX0" fmla="*/ 2098335 w 2838073"/>
                <a:gd name="connsiteY0" fmla="*/ 397944 h 1903844"/>
                <a:gd name="connsiteX1" fmla="*/ 1982738 w 2838073"/>
                <a:gd name="connsiteY1" fmla="*/ 513542 h 1903844"/>
                <a:gd name="connsiteX2" fmla="*/ 2098335 w 2838073"/>
                <a:gd name="connsiteY2" fmla="*/ 629143 h 1903844"/>
                <a:gd name="connsiteX3" fmla="*/ 2213936 w 2838073"/>
                <a:gd name="connsiteY3" fmla="*/ 513542 h 1903844"/>
                <a:gd name="connsiteX4" fmla="*/ 2098335 w 2838073"/>
                <a:gd name="connsiteY4" fmla="*/ 397944 h 1903844"/>
                <a:gd name="connsiteX5" fmla="*/ 0 w 2838073"/>
                <a:gd name="connsiteY5" fmla="*/ 0 h 1903844"/>
                <a:gd name="connsiteX6" fmla="*/ 2087859 w 2838073"/>
                <a:gd name="connsiteY6" fmla="*/ 143908 h 1903844"/>
                <a:gd name="connsiteX7" fmla="*/ 2448812 w 2838073"/>
                <a:gd name="connsiteY7" fmla="*/ 398698 h 1903844"/>
                <a:gd name="connsiteX8" fmla="*/ 2838073 w 2838073"/>
                <a:gd name="connsiteY8" fmla="*/ 1285743 h 1903844"/>
                <a:gd name="connsiteX9" fmla="*/ 2566771 w 2838073"/>
                <a:gd name="connsiteY9" fmla="*/ 1903844 h 1903844"/>
                <a:gd name="connsiteX10" fmla="*/ 2005290 w 2838073"/>
                <a:gd name="connsiteY10" fmla="*/ 884686 h 1903844"/>
                <a:gd name="connsiteX11" fmla="*/ 1745782 w 2838073"/>
                <a:gd name="connsiteY11" fmla="*/ 677079 h 1903844"/>
                <a:gd name="connsiteX12" fmla="*/ 0 w 2838073"/>
                <a:gd name="connsiteY12" fmla="*/ 174579 h 19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38073" h="1903844">
                  <a:moveTo>
                    <a:pt x="2098335" y="397944"/>
                  </a:moveTo>
                  <a:cubicBezTo>
                    <a:pt x="2034639" y="397944"/>
                    <a:pt x="1982738" y="449846"/>
                    <a:pt x="1982738" y="513542"/>
                  </a:cubicBezTo>
                  <a:cubicBezTo>
                    <a:pt x="1982738" y="577241"/>
                    <a:pt x="2034639" y="629143"/>
                    <a:pt x="2098335" y="629143"/>
                  </a:cubicBezTo>
                  <a:cubicBezTo>
                    <a:pt x="2162034" y="629143"/>
                    <a:pt x="2213936" y="577241"/>
                    <a:pt x="2213936" y="513542"/>
                  </a:cubicBezTo>
                  <a:cubicBezTo>
                    <a:pt x="2213936" y="449846"/>
                    <a:pt x="2162034" y="400302"/>
                    <a:pt x="2098335" y="397944"/>
                  </a:cubicBezTo>
                  <a:close/>
                  <a:moveTo>
                    <a:pt x="0" y="0"/>
                  </a:moveTo>
                  <a:lnTo>
                    <a:pt x="2087859" y="143908"/>
                  </a:lnTo>
                  <a:cubicBezTo>
                    <a:pt x="2229409" y="153345"/>
                    <a:pt x="2392192" y="268945"/>
                    <a:pt x="2448812" y="398698"/>
                  </a:cubicBezTo>
                  <a:lnTo>
                    <a:pt x="2838073" y="1285743"/>
                  </a:lnTo>
                  <a:lnTo>
                    <a:pt x="2566771" y="1903844"/>
                  </a:lnTo>
                  <a:lnTo>
                    <a:pt x="2005290" y="884686"/>
                  </a:lnTo>
                  <a:cubicBezTo>
                    <a:pt x="1958106" y="797398"/>
                    <a:pt x="1840148" y="705389"/>
                    <a:pt x="1745782" y="677079"/>
                  </a:cubicBezTo>
                  <a:lnTo>
                    <a:pt x="0" y="174579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213">
              <a:extLst>
                <a:ext uri="{FF2B5EF4-FFF2-40B4-BE49-F238E27FC236}">
                  <a16:creationId xmlns:a16="http://schemas.microsoft.com/office/drawing/2014/main" id="{AE135B8F-1A7C-49CB-9E2B-76AA0B89858E}"/>
                </a:ext>
              </a:extLst>
            </p:cNvPr>
            <p:cNvSpPr/>
            <p:nvPr/>
          </p:nvSpPr>
          <p:spPr>
            <a:xfrm>
              <a:off x="6324465" y="2859263"/>
              <a:ext cx="3066913" cy="1439090"/>
            </a:xfrm>
            <a:custGeom>
              <a:avLst/>
              <a:gdLst>
                <a:gd name="connsiteX0" fmla="*/ 134779 w 1238250"/>
                <a:gd name="connsiteY0" fmla="*/ 7144 h 581025"/>
                <a:gd name="connsiteX1" fmla="*/ 89059 w 1238250"/>
                <a:gd name="connsiteY1" fmla="*/ 41434 h 581025"/>
                <a:gd name="connsiteX2" fmla="*/ 7144 w 1238250"/>
                <a:gd name="connsiteY2" fmla="*/ 305276 h 581025"/>
                <a:gd name="connsiteX3" fmla="*/ 7144 w 1238250"/>
                <a:gd name="connsiteY3" fmla="*/ 568166 h 581025"/>
                <a:gd name="connsiteX4" fmla="*/ 7144 w 1238250"/>
                <a:gd name="connsiteY4" fmla="*/ 571976 h 581025"/>
                <a:gd name="connsiteX5" fmla="*/ 42386 w 1238250"/>
                <a:gd name="connsiteY5" fmla="*/ 575786 h 581025"/>
                <a:gd name="connsiteX6" fmla="*/ 1202531 w 1238250"/>
                <a:gd name="connsiteY6" fmla="*/ 575786 h 581025"/>
                <a:gd name="connsiteX7" fmla="*/ 1237774 w 1238250"/>
                <a:gd name="connsiteY7" fmla="*/ 540544 h 581025"/>
                <a:gd name="connsiteX8" fmla="*/ 1237774 w 1238250"/>
                <a:gd name="connsiteY8" fmla="*/ 340519 h 581025"/>
                <a:gd name="connsiteX9" fmla="*/ 1202531 w 1238250"/>
                <a:gd name="connsiteY9" fmla="*/ 305276 h 581025"/>
                <a:gd name="connsiteX10" fmla="*/ 585311 w 1238250"/>
                <a:gd name="connsiteY10" fmla="*/ 305276 h 581025"/>
                <a:gd name="connsiteX11" fmla="*/ 464344 w 1238250"/>
                <a:gd name="connsiteY11" fmla="*/ 39529 h 581025"/>
                <a:gd name="connsiteX12" fmla="*/ 413861 w 1238250"/>
                <a:gd name="connsiteY12" fmla="*/ 7144 h 581025"/>
                <a:gd name="connsiteX13" fmla="*/ 134779 w 1238250"/>
                <a:gd name="connsiteY13" fmla="*/ 714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0" h="581025">
                  <a:moveTo>
                    <a:pt x="134779" y="7144"/>
                  </a:moveTo>
                  <a:cubicBezTo>
                    <a:pt x="114776" y="7144"/>
                    <a:pt x="94774" y="22384"/>
                    <a:pt x="89059" y="41434"/>
                  </a:cubicBezTo>
                  <a:lnTo>
                    <a:pt x="7144" y="305276"/>
                  </a:lnTo>
                  <a:lnTo>
                    <a:pt x="7144" y="568166"/>
                  </a:lnTo>
                  <a:cubicBezTo>
                    <a:pt x="7144" y="568166"/>
                    <a:pt x="7144" y="570071"/>
                    <a:pt x="7144" y="571976"/>
                  </a:cubicBezTo>
                  <a:cubicBezTo>
                    <a:pt x="7144" y="573881"/>
                    <a:pt x="23336" y="575786"/>
                    <a:pt x="42386" y="575786"/>
                  </a:cubicBezTo>
                  <a:lnTo>
                    <a:pt x="1202531" y="575786"/>
                  </a:lnTo>
                  <a:cubicBezTo>
                    <a:pt x="1222534" y="575786"/>
                    <a:pt x="1237774" y="559594"/>
                    <a:pt x="1237774" y="540544"/>
                  </a:cubicBezTo>
                  <a:lnTo>
                    <a:pt x="1237774" y="340519"/>
                  </a:lnTo>
                  <a:cubicBezTo>
                    <a:pt x="1237774" y="320516"/>
                    <a:pt x="1221581" y="305276"/>
                    <a:pt x="1202531" y="305276"/>
                  </a:cubicBezTo>
                  <a:lnTo>
                    <a:pt x="585311" y="305276"/>
                  </a:lnTo>
                  <a:lnTo>
                    <a:pt x="464344" y="39529"/>
                  </a:lnTo>
                  <a:cubicBezTo>
                    <a:pt x="455771" y="21431"/>
                    <a:pt x="433864" y="7144"/>
                    <a:pt x="413861" y="7144"/>
                  </a:cubicBezTo>
                  <a:lnTo>
                    <a:pt x="134779" y="714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214">
              <a:extLst>
                <a:ext uri="{FF2B5EF4-FFF2-40B4-BE49-F238E27FC236}">
                  <a16:creationId xmlns:a16="http://schemas.microsoft.com/office/drawing/2014/main" id="{D0459640-6D4B-4229-8903-A80CCA13336E}"/>
                </a:ext>
              </a:extLst>
            </p:cNvPr>
            <p:cNvSpPr/>
            <p:nvPr/>
          </p:nvSpPr>
          <p:spPr>
            <a:xfrm>
              <a:off x="3172436" y="1508641"/>
              <a:ext cx="803481" cy="3258005"/>
            </a:xfrm>
            <a:custGeom>
              <a:avLst/>
              <a:gdLst>
                <a:gd name="connsiteX0" fmla="*/ 470301 w 803481"/>
                <a:gd name="connsiteY0" fmla="*/ 472174 h 3258005"/>
                <a:gd name="connsiteX1" fmla="*/ 392449 w 803481"/>
                <a:gd name="connsiteY1" fmla="*/ 550026 h 3258005"/>
                <a:gd name="connsiteX2" fmla="*/ 470301 w 803481"/>
                <a:gd name="connsiteY2" fmla="*/ 627879 h 3258005"/>
                <a:gd name="connsiteX3" fmla="*/ 548154 w 803481"/>
                <a:gd name="connsiteY3" fmla="*/ 550026 h 3258005"/>
                <a:gd name="connsiteX4" fmla="*/ 470301 w 803481"/>
                <a:gd name="connsiteY4" fmla="*/ 472174 h 3258005"/>
                <a:gd name="connsiteX5" fmla="*/ 628902 w 803481"/>
                <a:gd name="connsiteY5" fmla="*/ 0 h 3258005"/>
                <a:gd name="connsiteX6" fmla="*/ 716192 w 803481"/>
                <a:gd name="connsiteY6" fmla="*/ 894123 h 3258005"/>
                <a:gd name="connsiteX7" fmla="*/ 230204 w 803481"/>
                <a:gd name="connsiteY7" fmla="*/ 2507791 h 3258005"/>
                <a:gd name="connsiteX8" fmla="*/ 211186 w 803481"/>
                <a:gd name="connsiteY8" fmla="*/ 2523639 h 3258005"/>
                <a:gd name="connsiteX9" fmla="*/ 619466 w 803481"/>
                <a:gd name="connsiteY9" fmla="*/ 2446452 h 3258005"/>
                <a:gd name="connsiteX10" fmla="*/ 803481 w 803481"/>
                <a:gd name="connsiteY10" fmla="*/ 3258005 h 3258005"/>
                <a:gd name="connsiteX11" fmla="*/ 225484 w 803481"/>
                <a:gd name="connsiteY11" fmla="*/ 3203743 h 3258005"/>
                <a:gd name="connsiteX12" fmla="*/ 36751 w 803481"/>
                <a:gd name="connsiteY12" fmla="*/ 3019728 h 3258005"/>
                <a:gd name="connsiteX13" fmla="*/ 1365 w 803481"/>
                <a:gd name="connsiteY13" fmla="*/ 2734270 h 3258005"/>
                <a:gd name="connsiteX14" fmla="*/ 145273 w 803481"/>
                <a:gd name="connsiteY14" fmla="*/ 2536101 h 3258005"/>
                <a:gd name="connsiteX15" fmla="*/ 173584 w 803481"/>
                <a:gd name="connsiteY15" fmla="*/ 2530748 h 3258005"/>
                <a:gd name="connsiteX16" fmla="*/ 173584 w 803481"/>
                <a:gd name="connsiteY16" fmla="*/ 587431 h 3258005"/>
                <a:gd name="connsiteX17" fmla="*/ 308055 w 803481"/>
                <a:gd name="connsiteY17" fmla="*/ 502501 h 3258005"/>
                <a:gd name="connsiteX18" fmla="*/ 284464 w 803481"/>
                <a:gd name="connsiteY18" fmla="*/ 240635 h 325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481" h="3258005">
                  <a:moveTo>
                    <a:pt x="470301" y="472174"/>
                  </a:moveTo>
                  <a:cubicBezTo>
                    <a:pt x="427836" y="472174"/>
                    <a:pt x="392449" y="505203"/>
                    <a:pt x="392449" y="550026"/>
                  </a:cubicBezTo>
                  <a:cubicBezTo>
                    <a:pt x="392449" y="592491"/>
                    <a:pt x="427836" y="627879"/>
                    <a:pt x="470301" y="627879"/>
                  </a:cubicBezTo>
                  <a:cubicBezTo>
                    <a:pt x="512766" y="627879"/>
                    <a:pt x="548154" y="592491"/>
                    <a:pt x="548154" y="550026"/>
                  </a:cubicBezTo>
                  <a:cubicBezTo>
                    <a:pt x="548154" y="507561"/>
                    <a:pt x="512766" y="472174"/>
                    <a:pt x="470301" y="472174"/>
                  </a:cubicBezTo>
                  <a:close/>
                  <a:moveTo>
                    <a:pt x="628902" y="0"/>
                  </a:moveTo>
                  <a:lnTo>
                    <a:pt x="716192" y="894123"/>
                  </a:lnTo>
                  <a:lnTo>
                    <a:pt x="230204" y="2507791"/>
                  </a:lnTo>
                  <a:lnTo>
                    <a:pt x="211186" y="2523639"/>
                  </a:lnTo>
                  <a:lnTo>
                    <a:pt x="619466" y="2446452"/>
                  </a:lnTo>
                  <a:lnTo>
                    <a:pt x="803481" y="3258005"/>
                  </a:lnTo>
                  <a:lnTo>
                    <a:pt x="225484" y="3203743"/>
                  </a:lnTo>
                  <a:cubicBezTo>
                    <a:pt x="133478" y="3194306"/>
                    <a:pt x="48548" y="3111736"/>
                    <a:pt x="36751" y="3019728"/>
                  </a:cubicBezTo>
                  <a:lnTo>
                    <a:pt x="1365" y="2734270"/>
                  </a:lnTo>
                  <a:cubicBezTo>
                    <a:pt x="-10432" y="2642262"/>
                    <a:pt x="55624" y="2554974"/>
                    <a:pt x="145273" y="2536101"/>
                  </a:cubicBezTo>
                  <a:lnTo>
                    <a:pt x="173584" y="2530748"/>
                  </a:lnTo>
                  <a:lnTo>
                    <a:pt x="173584" y="587431"/>
                  </a:lnTo>
                  <a:lnTo>
                    <a:pt x="308055" y="502501"/>
                  </a:lnTo>
                  <a:lnTo>
                    <a:pt x="284464" y="24063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215">
              <a:extLst>
                <a:ext uri="{FF2B5EF4-FFF2-40B4-BE49-F238E27FC236}">
                  <a16:creationId xmlns:a16="http://schemas.microsoft.com/office/drawing/2014/main" id="{6E061FF1-0678-41CC-B31D-90D63117193F}"/>
                </a:ext>
              </a:extLst>
            </p:cNvPr>
            <p:cNvSpPr/>
            <p:nvPr/>
          </p:nvSpPr>
          <p:spPr>
            <a:xfrm>
              <a:off x="3288219" y="3904259"/>
              <a:ext cx="188733" cy="188733"/>
            </a:xfrm>
            <a:custGeom>
              <a:avLst/>
              <a:gdLst>
                <a:gd name="connsiteX0" fmla="*/ 70009 w 76200"/>
                <a:gd name="connsiteY0" fmla="*/ 38621 h 76200"/>
                <a:gd name="connsiteX1" fmla="*/ 38576 w 76200"/>
                <a:gd name="connsiteY1" fmla="*/ 70054 h 76200"/>
                <a:gd name="connsiteX2" fmla="*/ 7144 w 76200"/>
                <a:gd name="connsiteY2" fmla="*/ 38621 h 76200"/>
                <a:gd name="connsiteX3" fmla="*/ 38576 w 76200"/>
                <a:gd name="connsiteY3" fmla="*/ 7189 h 76200"/>
                <a:gd name="connsiteX4" fmla="*/ 70009 w 76200"/>
                <a:gd name="connsiteY4" fmla="*/ 3862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0009" y="38621"/>
                  </a:moveTo>
                  <a:cubicBezTo>
                    <a:pt x="70009" y="55766"/>
                    <a:pt x="55721" y="70054"/>
                    <a:pt x="38576" y="70054"/>
                  </a:cubicBezTo>
                  <a:cubicBezTo>
                    <a:pt x="21431" y="70054"/>
                    <a:pt x="7144" y="55766"/>
                    <a:pt x="7144" y="38621"/>
                  </a:cubicBezTo>
                  <a:cubicBezTo>
                    <a:pt x="7144" y="21476"/>
                    <a:pt x="21431" y="7189"/>
                    <a:pt x="38576" y="7189"/>
                  </a:cubicBezTo>
                  <a:cubicBezTo>
                    <a:pt x="55721" y="6236"/>
                    <a:pt x="70009" y="20524"/>
                    <a:pt x="70009" y="3862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216">
              <a:extLst>
                <a:ext uri="{FF2B5EF4-FFF2-40B4-BE49-F238E27FC236}">
                  <a16:creationId xmlns:a16="http://schemas.microsoft.com/office/drawing/2014/main" id="{89734FA2-66BD-46F3-A8D0-B5E211CC6C62}"/>
                </a:ext>
              </a:extLst>
            </p:cNvPr>
            <p:cNvSpPr/>
            <p:nvPr/>
          </p:nvSpPr>
          <p:spPr>
            <a:xfrm>
              <a:off x="5842015" y="4386820"/>
              <a:ext cx="3713324" cy="997926"/>
            </a:xfrm>
            <a:custGeom>
              <a:avLst/>
              <a:gdLst>
                <a:gd name="connsiteX0" fmla="*/ 1856661 w 3713324"/>
                <a:gd name="connsiteY0" fmla="*/ 0 h 997926"/>
                <a:gd name="connsiteX1" fmla="*/ 3253286 w 3713324"/>
                <a:gd name="connsiteY1" fmla="*/ 73133 h 997926"/>
                <a:gd name="connsiteX2" fmla="*/ 3713324 w 3713324"/>
                <a:gd name="connsiteY2" fmla="*/ 535530 h 997926"/>
                <a:gd name="connsiteX3" fmla="*/ 3250928 w 3713324"/>
                <a:gd name="connsiteY3" fmla="*/ 997926 h 997926"/>
                <a:gd name="connsiteX4" fmla="*/ 462397 w 3713324"/>
                <a:gd name="connsiteY4" fmla="*/ 997926 h 997926"/>
                <a:gd name="connsiteX5" fmla="*/ 0 w 3713324"/>
                <a:gd name="connsiteY5" fmla="*/ 535530 h 997926"/>
                <a:gd name="connsiteX6" fmla="*/ 462397 w 3713324"/>
                <a:gd name="connsiteY6" fmla="*/ 73133 h 997926"/>
                <a:gd name="connsiteX7" fmla="*/ 1856661 w 3713324"/>
                <a:gd name="connsiteY7" fmla="*/ 0 h 99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3324" h="997926">
                  <a:moveTo>
                    <a:pt x="1856661" y="0"/>
                  </a:moveTo>
                  <a:cubicBezTo>
                    <a:pt x="2203460" y="0"/>
                    <a:pt x="3243850" y="73133"/>
                    <a:pt x="3253286" y="73133"/>
                  </a:cubicBezTo>
                  <a:cubicBezTo>
                    <a:pt x="3505718" y="73133"/>
                    <a:pt x="3713324" y="280740"/>
                    <a:pt x="3713324" y="535530"/>
                  </a:cubicBezTo>
                  <a:cubicBezTo>
                    <a:pt x="3713324" y="790320"/>
                    <a:pt x="3505718" y="997926"/>
                    <a:pt x="3250928" y="997926"/>
                  </a:cubicBezTo>
                  <a:lnTo>
                    <a:pt x="462397" y="997926"/>
                  </a:lnTo>
                  <a:cubicBezTo>
                    <a:pt x="207607" y="997926"/>
                    <a:pt x="0" y="790320"/>
                    <a:pt x="0" y="535530"/>
                  </a:cubicBezTo>
                  <a:cubicBezTo>
                    <a:pt x="0" y="280740"/>
                    <a:pt x="207607" y="73133"/>
                    <a:pt x="462397" y="73133"/>
                  </a:cubicBezTo>
                  <a:cubicBezTo>
                    <a:pt x="469473" y="73133"/>
                    <a:pt x="1509865" y="0"/>
                    <a:pt x="1856661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217">
              <a:extLst>
                <a:ext uri="{FF2B5EF4-FFF2-40B4-BE49-F238E27FC236}">
                  <a16:creationId xmlns:a16="http://schemas.microsoft.com/office/drawing/2014/main" id="{F1461A72-43C8-42AA-BB83-4C2D2F6EE973}"/>
                </a:ext>
              </a:extLst>
            </p:cNvPr>
            <p:cNvSpPr/>
            <p:nvPr/>
          </p:nvSpPr>
          <p:spPr>
            <a:xfrm>
              <a:off x="6060238" y="4680537"/>
              <a:ext cx="471833" cy="471833"/>
            </a:xfrm>
            <a:custGeom>
              <a:avLst/>
              <a:gdLst>
                <a:gd name="connsiteX0" fmla="*/ 98584 w 190500"/>
                <a:gd name="connsiteY0" fmla="*/ 190024 h 190500"/>
                <a:gd name="connsiteX1" fmla="*/ 7144 w 190500"/>
                <a:gd name="connsiteY1" fmla="*/ 98584 h 190500"/>
                <a:gd name="connsiteX2" fmla="*/ 98584 w 190500"/>
                <a:gd name="connsiteY2" fmla="*/ 7144 h 190500"/>
                <a:gd name="connsiteX3" fmla="*/ 190024 w 190500"/>
                <a:gd name="connsiteY3" fmla="*/ 98584 h 190500"/>
                <a:gd name="connsiteX4" fmla="*/ 98584 w 190500"/>
                <a:gd name="connsiteY4" fmla="*/ 19002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98584" y="190024"/>
                  </a:moveTo>
                  <a:cubicBezTo>
                    <a:pt x="48101" y="190024"/>
                    <a:pt x="7144" y="149066"/>
                    <a:pt x="7144" y="98584"/>
                  </a:cubicBezTo>
                  <a:cubicBezTo>
                    <a:pt x="7144" y="48101"/>
                    <a:pt x="48101" y="7144"/>
                    <a:pt x="98584" y="7144"/>
                  </a:cubicBezTo>
                  <a:cubicBezTo>
                    <a:pt x="149066" y="7144"/>
                    <a:pt x="190024" y="48101"/>
                    <a:pt x="190024" y="98584"/>
                  </a:cubicBezTo>
                  <a:cubicBezTo>
                    <a:pt x="190024" y="148114"/>
                    <a:pt x="149066" y="190024"/>
                    <a:pt x="98584" y="1900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218">
              <a:extLst>
                <a:ext uri="{FF2B5EF4-FFF2-40B4-BE49-F238E27FC236}">
                  <a16:creationId xmlns:a16="http://schemas.microsoft.com/office/drawing/2014/main" id="{73128452-E8A3-49B6-98D9-C6209961E114}"/>
                </a:ext>
              </a:extLst>
            </p:cNvPr>
            <p:cNvSpPr/>
            <p:nvPr/>
          </p:nvSpPr>
          <p:spPr>
            <a:xfrm>
              <a:off x="8812770" y="4643063"/>
              <a:ext cx="542608" cy="542608"/>
            </a:xfrm>
            <a:custGeom>
              <a:avLst/>
              <a:gdLst>
                <a:gd name="connsiteX0" fmla="*/ 127593 w 219075"/>
                <a:gd name="connsiteY0" fmla="*/ 22757 h 219075"/>
                <a:gd name="connsiteX1" fmla="*/ 203296 w 219075"/>
                <a:gd name="connsiteY1" fmla="*/ 127593 h 219075"/>
                <a:gd name="connsiteX2" fmla="*/ 98460 w 219075"/>
                <a:gd name="connsiteY2" fmla="*/ 203296 h 219075"/>
                <a:gd name="connsiteX3" fmla="*/ 22757 w 219075"/>
                <a:gd name="connsiteY3" fmla="*/ 98460 h 219075"/>
                <a:gd name="connsiteX4" fmla="*/ 127593 w 219075"/>
                <a:gd name="connsiteY4" fmla="*/ 2275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219075">
                  <a:moveTo>
                    <a:pt x="127593" y="22757"/>
                  </a:moveTo>
                  <a:cubicBezTo>
                    <a:pt x="177447" y="30802"/>
                    <a:pt x="211341" y="77738"/>
                    <a:pt x="203296" y="127593"/>
                  </a:cubicBezTo>
                  <a:cubicBezTo>
                    <a:pt x="195251" y="177447"/>
                    <a:pt x="148314" y="211341"/>
                    <a:pt x="98460" y="203296"/>
                  </a:cubicBezTo>
                  <a:cubicBezTo>
                    <a:pt x="48605" y="195251"/>
                    <a:pt x="14712" y="148315"/>
                    <a:pt x="22757" y="98460"/>
                  </a:cubicBezTo>
                  <a:cubicBezTo>
                    <a:pt x="30801" y="48605"/>
                    <a:pt x="77738" y="14712"/>
                    <a:pt x="127593" y="2275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219">
              <a:extLst>
                <a:ext uri="{FF2B5EF4-FFF2-40B4-BE49-F238E27FC236}">
                  <a16:creationId xmlns:a16="http://schemas.microsoft.com/office/drawing/2014/main" id="{A6C427CD-57D6-418F-A037-29E44FF78737}"/>
                </a:ext>
              </a:extLst>
            </p:cNvPr>
            <p:cNvSpPr/>
            <p:nvPr/>
          </p:nvSpPr>
          <p:spPr>
            <a:xfrm>
              <a:off x="6465106" y="3021096"/>
              <a:ext cx="1171361" cy="607456"/>
            </a:xfrm>
            <a:custGeom>
              <a:avLst/>
              <a:gdLst>
                <a:gd name="connsiteX0" fmla="*/ 180233 w 1171361"/>
                <a:gd name="connsiteY0" fmla="*/ 0 h 607456"/>
                <a:gd name="connsiteX1" fmla="*/ 903051 w 1171361"/>
                <a:gd name="connsiteY1" fmla="*/ 0 h 607456"/>
                <a:gd name="connsiteX2" fmla="*/ 1171361 w 1171361"/>
                <a:gd name="connsiteY2" fmla="*/ 607456 h 607456"/>
                <a:gd name="connsiteX3" fmla="*/ 0 w 1171361"/>
                <a:gd name="connsiteY3" fmla="*/ 607456 h 60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1361" h="607456">
                  <a:moveTo>
                    <a:pt x="180233" y="0"/>
                  </a:moveTo>
                  <a:lnTo>
                    <a:pt x="903051" y="0"/>
                  </a:lnTo>
                  <a:lnTo>
                    <a:pt x="1171361" y="607456"/>
                  </a:lnTo>
                  <a:lnTo>
                    <a:pt x="0" y="60745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220">
              <a:extLst>
                <a:ext uri="{FF2B5EF4-FFF2-40B4-BE49-F238E27FC236}">
                  <a16:creationId xmlns:a16="http://schemas.microsoft.com/office/drawing/2014/main" id="{76E37BD2-B6F8-4067-87AF-D9B5A92546D0}"/>
                </a:ext>
              </a:extLst>
            </p:cNvPr>
            <p:cNvSpPr/>
            <p:nvPr/>
          </p:nvSpPr>
          <p:spPr>
            <a:xfrm>
              <a:off x="8103056" y="3422743"/>
              <a:ext cx="1103442" cy="41161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A6A2939-3974-4C2F-8025-3456120C859E}"/>
                </a:ext>
              </a:extLst>
            </p:cNvPr>
            <p:cNvSpPr/>
            <p:nvPr/>
          </p:nvSpPr>
          <p:spPr>
            <a:xfrm>
              <a:off x="7050786" y="4254347"/>
              <a:ext cx="1544908" cy="23108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7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19200" y="2895601"/>
            <a:ext cx="9829801" cy="130810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400" kern="0" spc="300" dirty="0">
                <a:solidFill>
                  <a:sysClr val="windowText" lastClr="000000"/>
                </a:solidFill>
                <a:latin typeface="+mj-lt"/>
              </a:rPr>
              <a:t>Point </a:t>
            </a:r>
            <a:r>
              <a:rPr lang="en-US" sz="3400" kern="0" spc="300" dirty="0" err="1">
                <a:solidFill>
                  <a:sysClr val="windowText" lastClr="000000"/>
                </a:solidFill>
                <a:latin typeface="+mj-lt"/>
              </a:rPr>
              <a:t>Penting</a:t>
            </a:r>
            <a:r>
              <a:rPr lang="en-US" sz="3400" kern="0" spc="300" dirty="0">
                <a:solidFill>
                  <a:sysClr val="windowText" lastClr="000000"/>
                </a:solidFill>
                <a:latin typeface="+mj-lt"/>
              </a:rPr>
              <a:t> </a:t>
            </a:r>
            <a:endParaRPr lang="en-US" sz="3400" kern="0" spc="300" dirty="0" smtClean="0">
              <a:solidFill>
                <a:sysClr val="windowText" lastClr="000000"/>
              </a:solidFill>
              <a:latin typeface="+mj-lt"/>
            </a:endParaRPr>
          </a:p>
          <a:p>
            <a:pPr algn="ctr" eaLnBrk="0" hangingPunct="0">
              <a:defRPr/>
            </a:pPr>
            <a:r>
              <a:rPr lang="en-US" sz="3400" kern="0" spc="300" dirty="0" err="1" smtClean="0">
                <a:solidFill>
                  <a:sysClr val="windowText" lastClr="000000"/>
                </a:solidFill>
                <a:latin typeface="+mj-lt"/>
              </a:rPr>
              <a:t>Penyusunan</a:t>
            </a:r>
            <a:r>
              <a:rPr lang="en-US" sz="3400" kern="0" spc="300" dirty="0" smtClean="0">
                <a:solidFill>
                  <a:sysClr val="windowText" lastClr="000000"/>
                </a:solidFill>
                <a:latin typeface="+mj-lt"/>
              </a:rPr>
              <a:t> RENJA PD </a:t>
            </a:r>
            <a:r>
              <a:rPr lang="en-US" sz="3400" kern="0" spc="300" dirty="0" err="1">
                <a:solidFill>
                  <a:sysClr val="windowText" lastClr="000000"/>
                </a:solidFill>
                <a:latin typeface="+mj-lt"/>
              </a:rPr>
              <a:t>Tahun</a:t>
            </a:r>
            <a:r>
              <a:rPr lang="en-US" sz="3400" kern="0" spc="300" dirty="0">
                <a:solidFill>
                  <a:sysClr val="windowText" lastClr="000000"/>
                </a:solidFill>
                <a:latin typeface="+mj-lt"/>
              </a:rPr>
              <a:t> 2020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08216" y="2362200"/>
            <a:ext cx="7772400" cy="158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11388" y="4606925"/>
            <a:ext cx="7772400" cy="158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0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50ED21-DF10-4C53-8867-5CA6A8534FFC}"/>
              </a:ext>
            </a:extLst>
          </p:cNvPr>
          <p:cNvSpPr/>
          <p:nvPr/>
        </p:nvSpPr>
        <p:spPr>
          <a:xfrm>
            <a:off x="1415480" y="2039359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365760" algn="just"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000" dirty="0" err="1" smtClean="0">
                <a:ea typeface="Cambria" panose="02040503050406030204" pitchFamily="18" charset="0"/>
              </a:rPr>
              <a:t>Perubahan</a:t>
            </a:r>
            <a:r>
              <a:rPr lang="en-US" sz="2000" dirty="0" smtClean="0">
                <a:ea typeface="Cambria" panose="02040503050406030204" pitchFamily="18" charset="0"/>
              </a:rPr>
              <a:t> RENSTRA PD 2016-2021 </a:t>
            </a:r>
            <a:r>
              <a:rPr lang="id-ID" sz="2000" dirty="0">
                <a:ea typeface="Cambria" panose="02040503050406030204" pitchFamily="18" charset="0"/>
              </a:rPr>
              <a:t>menjadi p</a:t>
            </a:r>
            <a:r>
              <a:rPr lang="en-US" sz="2000" dirty="0" err="1">
                <a:ea typeface="Cambria" panose="02040503050406030204" pitchFamily="18" charset="0"/>
              </a:rPr>
              <a:t>ijakan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dalam</a:t>
            </a:r>
            <a:r>
              <a:rPr lang="id-ID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penyusunan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smtClean="0">
                <a:ea typeface="Cambria" panose="02040503050406030204" pitchFamily="18" charset="0"/>
              </a:rPr>
              <a:t>RENJA PD </a:t>
            </a:r>
            <a:r>
              <a:rPr lang="en-US" sz="2000" dirty="0">
                <a:ea typeface="Cambria" panose="02040503050406030204" pitchFamily="18" charset="0"/>
              </a:rPr>
              <a:t>2020 </a:t>
            </a:r>
            <a:r>
              <a:rPr lang="en-US" sz="2000" dirty="0" err="1">
                <a:ea typeface="Cambria" panose="02040503050406030204" pitchFamily="18" charset="0"/>
              </a:rPr>
              <a:t>dalam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rangka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menyelaraskan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sasaran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dan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prioritas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pembangunan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daerah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serta</a:t>
            </a:r>
            <a:r>
              <a:rPr lang="en-US" sz="2000" dirty="0">
                <a:ea typeface="Cambria" panose="02040503050406030204" pitchFamily="18" charset="0"/>
              </a:rPr>
              <a:t> program/</a:t>
            </a:r>
            <a:r>
              <a:rPr lang="en-US" sz="2000" dirty="0" err="1">
                <a:ea typeface="Cambria" panose="02040503050406030204" pitchFamily="18" charset="0"/>
              </a:rPr>
              <a:t>kegiatan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Perangkat</a:t>
            </a:r>
            <a:r>
              <a:rPr lang="en-US" sz="2000" dirty="0" smtClean="0">
                <a:ea typeface="Cambria" panose="02040503050406030204" pitchFamily="18" charset="0"/>
              </a:rPr>
              <a:t> Daerah ;</a:t>
            </a:r>
          </a:p>
          <a:p>
            <a:pPr marL="85090" algn="just">
              <a:tabLst>
                <a:tab pos="1710690" algn="l"/>
              </a:tabLst>
            </a:pPr>
            <a:endParaRPr lang="en-US" sz="2000" dirty="0">
              <a:ea typeface="Cambria" panose="02040503050406030204" pitchFamily="18" charset="0"/>
            </a:endParaRPr>
          </a:p>
          <a:p>
            <a:pPr marL="450850" indent="-365760" algn="just"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000" dirty="0" err="1">
                <a:ea typeface="Cambria" panose="02040503050406030204" pitchFamily="18" charset="0"/>
              </a:rPr>
              <a:t>Memperhatikan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isu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strategis</a:t>
            </a:r>
            <a:r>
              <a:rPr lang="en-US" sz="2000" dirty="0" smtClean="0">
                <a:ea typeface="Cambria" panose="02040503050406030204" pitchFamily="18" charset="0"/>
              </a:rPr>
              <a:t> (SPM, SDG’s);</a:t>
            </a:r>
          </a:p>
          <a:p>
            <a:pPr marL="85090" algn="just">
              <a:tabLst>
                <a:tab pos="1710690" algn="l"/>
              </a:tabLst>
            </a:pPr>
            <a:endParaRPr lang="en-US" sz="2000" dirty="0">
              <a:ea typeface="Cambria" panose="02040503050406030204" pitchFamily="18" charset="0"/>
            </a:endParaRPr>
          </a:p>
          <a:p>
            <a:pPr marL="450850" indent="-365760" algn="just"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000" dirty="0" err="1">
                <a:ea typeface="Cambria" panose="02040503050406030204" pitchFamily="18" charset="0"/>
              </a:rPr>
              <a:t>Memperhatikan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hasil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Penjaringan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Aspirasi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Masyarakat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melalui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Musrenbang</a:t>
            </a:r>
            <a:r>
              <a:rPr lang="en-US" sz="2000" dirty="0" smtClean="0">
                <a:ea typeface="Cambria" panose="02040503050406030204" pitchFamily="18" charset="0"/>
              </a:rPr>
              <a:t> di </a:t>
            </a:r>
            <a:r>
              <a:rPr lang="en-US" sz="2000" dirty="0" err="1" smtClean="0">
                <a:ea typeface="Cambria" panose="02040503050406030204" pitchFamily="18" charset="0"/>
              </a:rPr>
              <a:t>Kecamatan</a:t>
            </a:r>
            <a:r>
              <a:rPr lang="en-US" sz="2000" dirty="0" smtClean="0">
                <a:ea typeface="Cambria" panose="02040503050406030204" pitchFamily="18" charset="0"/>
              </a:rPr>
              <a:t>, </a:t>
            </a:r>
            <a:r>
              <a:rPr lang="en-US" sz="2000" dirty="0" err="1" smtClean="0">
                <a:ea typeface="Cambria" panose="02040503050406030204" pitchFamily="18" charset="0"/>
              </a:rPr>
              <a:t>verikasi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dan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validasi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Pokok-pokok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ea typeface="Cambria" panose="02040503050406030204" pitchFamily="18" charset="0"/>
              </a:rPr>
              <a:t>Pikiran</a:t>
            </a:r>
            <a:r>
              <a:rPr lang="en-US" sz="2000" dirty="0" smtClean="0">
                <a:ea typeface="Cambria" panose="02040503050406030204" pitchFamily="18" charset="0"/>
              </a:rPr>
              <a:t> DPRD;</a:t>
            </a:r>
          </a:p>
          <a:p>
            <a:pPr marL="85090" algn="just">
              <a:tabLst>
                <a:tab pos="1710690" algn="l"/>
              </a:tabLst>
            </a:pPr>
            <a:endParaRPr lang="en-US" sz="2000" dirty="0">
              <a:ea typeface="Cambria" panose="02040503050406030204" pitchFamily="18" charset="0"/>
            </a:endParaRPr>
          </a:p>
          <a:p>
            <a:pPr marL="450850" indent="-365760" algn="just"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000" dirty="0" err="1" smtClean="0">
                <a:ea typeface="Cambria" panose="02040503050406030204" pitchFamily="18" charset="0"/>
              </a:rPr>
              <a:t>Integrasi</a:t>
            </a:r>
            <a:r>
              <a:rPr lang="en-US" sz="2000" dirty="0" smtClean="0">
                <a:ea typeface="Cambria" panose="02040503050406030204" pitchFamily="18" charset="0"/>
              </a:rPr>
              <a:t> </a:t>
            </a:r>
            <a:r>
              <a:rPr lang="en-US" sz="2000" dirty="0">
                <a:ea typeface="Cambria" panose="02040503050406030204" pitchFamily="18" charset="0"/>
              </a:rPr>
              <a:t>data </a:t>
            </a:r>
            <a:r>
              <a:rPr lang="en-US" sz="2000" dirty="0" err="1">
                <a:ea typeface="Cambria" panose="02040503050406030204" pitchFamily="18" charset="0"/>
              </a:rPr>
              <a:t>dokumen</a:t>
            </a:r>
            <a:r>
              <a:rPr lang="en-US" sz="2000" dirty="0">
                <a:ea typeface="Cambria" panose="02040503050406030204" pitchFamily="18" charset="0"/>
              </a:rPr>
              <a:t> Perencanaan </a:t>
            </a:r>
            <a:r>
              <a:rPr lang="en-US" sz="2000" dirty="0" err="1">
                <a:ea typeface="Cambria" panose="02040503050406030204" pitchFamily="18" charset="0"/>
              </a:rPr>
              <a:t>pembangunan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daerah</a:t>
            </a:r>
            <a:r>
              <a:rPr lang="en-US" sz="2000" dirty="0">
                <a:ea typeface="Cambria" panose="02040503050406030204" pitchFamily="18" charset="0"/>
              </a:rPr>
              <a:t> </a:t>
            </a:r>
            <a:r>
              <a:rPr lang="en-US" sz="2000" dirty="0" err="1">
                <a:ea typeface="Cambria" panose="02040503050406030204" pitchFamily="18" charset="0"/>
              </a:rPr>
              <a:t>dalam</a:t>
            </a:r>
            <a:r>
              <a:rPr lang="en-US" sz="2000" dirty="0">
                <a:ea typeface="Cambria" panose="02040503050406030204" pitchFamily="18" charset="0"/>
              </a:rPr>
              <a:t> SIPD (</a:t>
            </a:r>
            <a:r>
              <a:rPr lang="en-US" sz="2000" dirty="0" err="1">
                <a:ea typeface="Cambria" panose="02040503050406030204" pitchFamily="18" charset="0"/>
              </a:rPr>
              <a:t>Permendagri</a:t>
            </a:r>
            <a:r>
              <a:rPr lang="en-US" sz="2000" dirty="0">
                <a:ea typeface="Cambria" panose="02040503050406030204" pitchFamily="18" charset="0"/>
              </a:rPr>
              <a:t> 98 </a:t>
            </a:r>
            <a:r>
              <a:rPr lang="en-US" sz="2000" dirty="0" err="1">
                <a:ea typeface="Cambria" panose="02040503050406030204" pitchFamily="18" charset="0"/>
              </a:rPr>
              <a:t>Tahun</a:t>
            </a:r>
            <a:r>
              <a:rPr lang="en-US" sz="2000" dirty="0">
                <a:ea typeface="Cambria" panose="02040503050406030204" pitchFamily="18" charset="0"/>
              </a:rPr>
              <a:t> 2018 </a:t>
            </a:r>
            <a:r>
              <a:rPr lang="en-US" sz="2000" dirty="0" err="1">
                <a:ea typeface="Cambria" panose="02040503050406030204" pitchFamily="18" charset="0"/>
              </a:rPr>
              <a:t>tentang</a:t>
            </a:r>
            <a:r>
              <a:rPr lang="en-US" sz="2000" dirty="0">
                <a:ea typeface="Cambria" panose="02040503050406030204" pitchFamily="18" charset="0"/>
              </a:rPr>
              <a:t> SIPD</a:t>
            </a:r>
            <a:r>
              <a:rPr lang="en-US" sz="2000" dirty="0" smtClean="0">
                <a:ea typeface="Cambria" panose="02040503050406030204" pitchFamily="18" charset="0"/>
              </a:rPr>
              <a:t>)</a:t>
            </a:r>
            <a:endParaRPr lang="en-US" sz="2000" dirty="0">
              <a:ea typeface="Cambria" panose="0204050305040603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83634" y="1052736"/>
            <a:ext cx="6643229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/>
            <a:r>
              <a:rPr lang="id-ID" sz="2000" b="1" dirty="0" smtClean="0">
                <a:latin typeface="+mj-lt"/>
              </a:rPr>
              <a:t>HAL</a:t>
            </a:r>
            <a:r>
              <a:rPr lang="en-US" sz="2000" b="1" dirty="0" smtClean="0">
                <a:latin typeface="+mj-lt"/>
              </a:rPr>
              <a:t>-HAL</a:t>
            </a:r>
            <a:r>
              <a:rPr lang="id-ID" sz="2000" b="1" dirty="0" smtClean="0">
                <a:latin typeface="+mj-lt"/>
              </a:rPr>
              <a:t> </a:t>
            </a:r>
            <a:r>
              <a:rPr lang="id-ID" sz="2000" b="1" dirty="0">
                <a:latin typeface="+mj-lt"/>
              </a:rPr>
              <a:t>PENTING YANG HARUS DIPERHATIKAN </a:t>
            </a:r>
          </a:p>
          <a:p>
            <a:pPr algn="ctr"/>
            <a:r>
              <a:rPr lang="id-ID" sz="2000" b="1" dirty="0">
                <a:latin typeface="+mj-lt"/>
              </a:rPr>
              <a:t>DALAM MENYUSUN </a:t>
            </a:r>
            <a:r>
              <a:rPr lang="en-US" sz="2000" b="1" dirty="0" smtClean="0">
                <a:latin typeface="+mj-lt"/>
              </a:rPr>
              <a:t>RENJA PD </a:t>
            </a:r>
            <a:r>
              <a:rPr lang="en-US" sz="2000" b="1" dirty="0">
                <a:latin typeface="+mj-lt"/>
              </a:rPr>
              <a:t>TAHUN 2020</a:t>
            </a:r>
            <a:endParaRPr lang="id-ID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478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2495"/>
            <a:ext cx="12192000" cy="775778"/>
          </a:xfrm>
        </p:spPr>
        <p:txBody>
          <a:bodyPr/>
          <a:lstStyle/>
          <a:p>
            <a:r>
              <a:rPr lang="en-US" dirty="0" smtClean="0"/>
              <a:t>PENYUSUNAN RENJA PD 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917699"/>
            <a:ext cx="12192000" cy="419379"/>
          </a:xfrm>
        </p:spPr>
        <p:txBody>
          <a:bodyPr/>
          <a:lstStyle/>
          <a:p>
            <a:r>
              <a:rPr lang="en-US" dirty="0" smtClean="0"/>
              <a:t>PERMENDAGRI 86/2017</a:t>
            </a:r>
            <a:endParaRPr lang="en-US" dirty="0"/>
          </a:p>
        </p:txBody>
      </p:sp>
      <p:sp>
        <p:nvSpPr>
          <p:cNvPr id="280" name="직사각형 113">
            <a:extLst>
              <a:ext uri="{FF2B5EF4-FFF2-40B4-BE49-F238E27FC236}">
                <a16:creationId xmlns:a16="http://schemas.microsoft.com/office/drawing/2014/main" id="{B33E2CD7-323E-4AD9-AA25-F152BCF1D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66" y="3262132"/>
            <a:ext cx="30860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92C324"/>
                </a:solidFill>
              </a:rPr>
              <a:t>JUNI 2019</a:t>
            </a:r>
            <a:endParaRPr lang="ko-KR" altLang="en-US" b="1" dirty="0">
              <a:solidFill>
                <a:srgbClr val="92C324"/>
              </a:solidFill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81AF0E92-449A-4D57-8231-C9F79CCEA185}"/>
              </a:ext>
            </a:extLst>
          </p:cNvPr>
          <p:cNvSpPr txBox="1"/>
          <p:nvPr/>
        </p:nvSpPr>
        <p:spPr>
          <a:xfrm>
            <a:off x="380998" y="4200000"/>
            <a:ext cx="292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7A398"/>
                </a:solidFill>
                <a:cs typeface="Arial" pitchFamily="34" charset="0"/>
              </a:rPr>
              <a:t>JANUARI – 28 FEB 2019</a:t>
            </a:r>
            <a:endParaRPr lang="ko-KR" altLang="en-US" b="1" dirty="0">
              <a:solidFill>
                <a:srgbClr val="07A398"/>
              </a:solidFill>
              <a:cs typeface="Arial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0ACD5D42-2F96-4017-8303-040ABDF6B9D7}"/>
              </a:ext>
            </a:extLst>
          </p:cNvPr>
          <p:cNvSpPr txBox="1"/>
          <p:nvPr/>
        </p:nvSpPr>
        <p:spPr>
          <a:xfrm>
            <a:off x="4435703" y="4200000"/>
            <a:ext cx="2992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BA200"/>
                </a:solidFill>
                <a:cs typeface="Arial" pitchFamily="34" charset="0"/>
              </a:rPr>
              <a:t>MARET – JUNI 2019</a:t>
            </a:r>
            <a:endParaRPr lang="ko-KR" altLang="en-US" b="1" dirty="0">
              <a:solidFill>
                <a:srgbClr val="FBA200"/>
              </a:solidFill>
              <a:cs typeface="Arial" pitchFamily="34" charset="0"/>
            </a:endParaRP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86355DFF-1699-46D7-8D3A-9020141D60BD}"/>
              </a:ext>
            </a:extLst>
          </p:cNvPr>
          <p:cNvSpPr txBox="1"/>
          <p:nvPr/>
        </p:nvSpPr>
        <p:spPr>
          <a:xfrm>
            <a:off x="2616199" y="3267349"/>
            <a:ext cx="260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E62601"/>
                </a:solidFill>
                <a:cs typeface="Arial" pitchFamily="34" charset="0"/>
              </a:rPr>
              <a:t>25 Feb – 5 </a:t>
            </a:r>
            <a:r>
              <a:rPr lang="en-US" altLang="ko-KR" b="1" dirty="0" err="1" smtClean="0">
                <a:solidFill>
                  <a:srgbClr val="E62601"/>
                </a:solidFill>
                <a:cs typeface="Arial" pitchFamily="34" charset="0"/>
              </a:rPr>
              <a:t>Maret</a:t>
            </a:r>
            <a:r>
              <a:rPr lang="en-US" altLang="ko-KR" b="1" dirty="0" smtClean="0">
                <a:solidFill>
                  <a:srgbClr val="E62601"/>
                </a:solidFill>
                <a:cs typeface="Arial" pitchFamily="34" charset="0"/>
              </a:rPr>
              <a:t> 2019</a:t>
            </a:r>
            <a:endParaRPr lang="ko-KR" altLang="en-US" b="1" dirty="0">
              <a:solidFill>
                <a:srgbClr val="E62601"/>
              </a:solidFill>
              <a:cs typeface="Arial" pitchFamily="34" charset="0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C850640D-6DEA-4E6F-BE19-EF6F3F80BBF4}"/>
              </a:ext>
            </a:extLst>
          </p:cNvPr>
          <p:cNvSpPr txBox="1"/>
          <p:nvPr/>
        </p:nvSpPr>
        <p:spPr>
          <a:xfrm>
            <a:off x="8788400" y="4200000"/>
            <a:ext cx="279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rgbClr val="0680C3"/>
                </a:solidFill>
                <a:cs typeface="Arial" pitchFamily="34" charset="0"/>
              </a:rPr>
              <a:t>Minggu</a:t>
            </a:r>
            <a:r>
              <a:rPr lang="en-US" altLang="ko-KR" sz="1400" b="1" dirty="0" smtClean="0">
                <a:solidFill>
                  <a:srgbClr val="0680C3"/>
                </a:solidFill>
                <a:cs typeface="Arial" pitchFamily="34" charset="0"/>
              </a:rPr>
              <a:t> II JULI 2019</a:t>
            </a:r>
            <a:endParaRPr lang="ko-KR" altLang="en-US" sz="1400" b="1" dirty="0">
              <a:solidFill>
                <a:srgbClr val="0680C3"/>
              </a:solidFill>
              <a:cs typeface="Arial" pitchFamily="34" charset="0"/>
            </a:endParaRPr>
          </a:p>
        </p:txBody>
      </p:sp>
      <p:grpSp>
        <p:nvGrpSpPr>
          <p:cNvPr id="285" name="Group 16">
            <a:extLst>
              <a:ext uri="{FF2B5EF4-FFF2-40B4-BE49-F238E27FC236}">
                <a16:creationId xmlns:a16="http://schemas.microsoft.com/office/drawing/2014/main" id="{A2D555B1-E4AD-4458-9D29-54D423111EC8}"/>
              </a:ext>
            </a:extLst>
          </p:cNvPr>
          <p:cNvGrpSpPr/>
          <p:nvPr/>
        </p:nvGrpSpPr>
        <p:grpSpPr>
          <a:xfrm>
            <a:off x="7897706" y="4512399"/>
            <a:ext cx="4154594" cy="889154"/>
            <a:chOff x="2725123" y="4283314"/>
            <a:chExt cx="1292073" cy="889154"/>
          </a:xfrm>
        </p:grpSpPr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2D66AC1-EE98-440A-BA2C-60873AB0C44D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1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RENJA PD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Ditetapkan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dengan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PERATURAN BUPATI     </a:t>
              </a:r>
            </a:p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RENJA PD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menjadi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dasar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Penyusunan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RKA </a:t>
              </a:r>
              <a:endPara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46035A57-2F6E-47CA-BFC0-B7AB25AD9995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rgbClr val="0680C3"/>
                  </a:solidFill>
                  <a:cs typeface="Arial" pitchFamily="34" charset="0"/>
                </a:rPr>
                <a:t>PENETAPAN RENJA PD 2020</a:t>
              </a:r>
              <a:endParaRPr lang="ko-KR" altLang="en-US" sz="1600" b="1" dirty="0">
                <a:solidFill>
                  <a:srgbClr val="0680C3"/>
                </a:solidFill>
                <a:cs typeface="Arial" pitchFamily="34" charset="0"/>
              </a:endParaRPr>
            </a:p>
          </p:txBody>
        </p:sp>
      </p:grpSp>
      <p:grpSp>
        <p:nvGrpSpPr>
          <p:cNvPr id="288" name="Group 19">
            <a:extLst>
              <a:ext uri="{FF2B5EF4-FFF2-40B4-BE49-F238E27FC236}">
                <a16:creationId xmlns:a16="http://schemas.microsoft.com/office/drawing/2014/main" id="{74DBF9E4-4CF9-4BBA-A1A3-F1318FFC8198}"/>
              </a:ext>
            </a:extLst>
          </p:cNvPr>
          <p:cNvGrpSpPr/>
          <p:nvPr/>
        </p:nvGrpSpPr>
        <p:grpSpPr>
          <a:xfrm>
            <a:off x="2" y="4512399"/>
            <a:ext cx="3644404" cy="1973068"/>
            <a:chOff x="2446862" y="4283314"/>
            <a:chExt cx="1614596" cy="1973068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0960CD15-31D2-42BD-926B-2CEBF1039313}"/>
                </a:ext>
              </a:extLst>
            </p:cNvPr>
            <p:cNvSpPr txBox="1"/>
            <p:nvPr/>
          </p:nvSpPr>
          <p:spPr>
            <a:xfrm>
              <a:off x="2446862" y="4779054"/>
              <a:ext cx="161459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RENJA PD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disusun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berdasarkan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Rancangan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Akhir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Perubahan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RENSTRA PD 2016-2021</a:t>
              </a:r>
            </a:p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Rancangan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Awal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RENJA PD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dibahas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pada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FORUM PD,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diselaraskan</a:t>
              </a:r>
              <a:r>
                <a:rPr lang="en-US" altLang="ko-KR" sz="12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dengan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usulan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hasil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Musrenbang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Kecamatan</a:t>
              </a:r>
              <a:endPara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10086CC6-E4B0-4BA4-BEF7-BB8BC5026E8F}"/>
                </a:ext>
              </a:extLst>
            </p:cNvPr>
            <p:cNvSpPr txBox="1"/>
            <p:nvPr/>
          </p:nvSpPr>
          <p:spPr>
            <a:xfrm>
              <a:off x="2525633" y="4283314"/>
              <a:ext cx="14915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 err="1" smtClean="0">
                  <a:solidFill>
                    <a:srgbClr val="07A398"/>
                  </a:solidFill>
                  <a:cs typeface="Arial" pitchFamily="34" charset="0"/>
                </a:rPr>
                <a:t>Penusunan</a:t>
              </a:r>
              <a:r>
                <a:rPr lang="en-US" altLang="ko-KR" sz="1200" b="1" dirty="0" smtClean="0">
                  <a:solidFill>
                    <a:srgbClr val="07A398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7A398"/>
                  </a:solidFill>
                  <a:cs typeface="Arial" pitchFamily="34" charset="0"/>
                </a:rPr>
                <a:t>Rancangan</a:t>
              </a:r>
              <a:r>
                <a:rPr lang="en-US" altLang="ko-KR" sz="1200" b="1" dirty="0" smtClean="0">
                  <a:solidFill>
                    <a:srgbClr val="07A398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7A398"/>
                  </a:solidFill>
                  <a:cs typeface="Arial" pitchFamily="34" charset="0"/>
                </a:rPr>
                <a:t>Awal</a:t>
              </a:r>
              <a:endParaRPr lang="en-US" altLang="ko-KR" sz="1200" b="1" dirty="0" smtClean="0">
                <a:solidFill>
                  <a:srgbClr val="07A398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b="1" dirty="0" err="1" smtClean="0">
                  <a:solidFill>
                    <a:srgbClr val="07A398"/>
                  </a:solidFill>
                  <a:cs typeface="Arial" pitchFamily="34" charset="0"/>
                </a:rPr>
                <a:t>Pelaksanaan</a:t>
              </a:r>
              <a:r>
                <a:rPr lang="en-US" altLang="ko-KR" sz="1200" b="1" dirty="0" smtClean="0">
                  <a:solidFill>
                    <a:srgbClr val="07A398"/>
                  </a:solidFill>
                  <a:cs typeface="Arial" pitchFamily="34" charset="0"/>
                </a:rPr>
                <a:t> FORUM PD</a:t>
              </a:r>
              <a:endParaRPr lang="ko-KR" altLang="en-US" sz="1200" b="1" dirty="0">
                <a:solidFill>
                  <a:srgbClr val="07A398"/>
                </a:solidFill>
                <a:cs typeface="Arial" pitchFamily="34" charset="0"/>
              </a:endParaRPr>
            </a:p>
          </p:txBody>
        </p:sp>
      </p:grpSp>
      <p:grpSp>
        <p:nvGrpSpPr>
          <p:cNvPr id="291" name="Group 22">
            <a:extLst>
              <a:ext uri="{FF2B5EF4-FFF2-40B4-BE49-F238E27FC236}">
                <a16:creationId xmlns:a16="http://schemas.microsoft.com/office/drawing/2014/main" id="{F08D440D-D528-480F-AFDB-B9B9494F6FE0}"/>
              </a:ext>
            </a:extLst>
          </p:cNvPr>
          <p:cNvGrpSpPr/>
          <p:nvPr/>
        </p:nvGrpSpPr>
        <p:grpSpPr>
          <a:xfrm>
            <a:off x="4171184" y="4537476"/>
            <a:ext cx="3626616" cy="1720026"/>
            <a:chOff x="2530285" y="4283314"/>
            <a:chExt cx="1552893" cy="1720026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B2DC231C-B5F9-4B6D-AD74-04D028155C12}"/>
                </a:ext>
              </a:extLst>
            </p:cNvPr>
            <p:cNvSpPr txBox="1"/>
            <p:nvPr/>
          </p:nvSpPr>
          <p:spPr>
            <a:xfrm>
              <a:off x="2573065" y="4526012"/>
              <a:ext cx="146973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Pengusulan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Kegiatan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yang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didanai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dari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Bantuan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Keuangan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Provinsi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Jawa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Barat (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melalui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e-Planning Prov.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Jawa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Barat),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dari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APBN (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melalui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Krisna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-DAK) </a:t>
              </a:r>
            </a:p>
            <a:p>
              <a:pPr algn="just">
                <a:lnSpc>
                  <a:spcPct val="150000"/>
                </a:lnSpc>
              </a:pPr>
              <a:r>
                <a:rPr lang="en-US" altLang="ko-KR" sz="12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  HARUS SESUAI DENGAN RENJA PD</a:t>
              </a:r>
              <a:endPara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D5296CB5-4641-40BF-829E-2A34D66F8BA7}"/>
                </a:ext>
              </a:extLst>
            </p:cNvPr>
            <p:cNvSpPr txBox="1"/>
            <p:nvPr/>
          </p:nvSpPr>
          <p:spPr>
            <a:xfrm>
              <a:off x="2530285" y="4283314"/>
              <a:ext cx="1552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err="1" smtClean="0">
                  <a:solidFill>
                    <a:srgbClr val="FBA200"/>
                  </a:solidFill>
                  <a:cs typeface="Arial" pitchFamily="34" charset="0"/>
                </a:rPr>
                <a:t>Sinkronisasi</a:t>
              </a:r>
              <a:r>
                <a:rPr lang="en-US" altLang="ko-KR" sz="1200" b="1" dirty="0" smtClean="0">
                  <a:solidFill>
                    <a:srgbClr val="FBA200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FBA200"/>
                  </a:solidFill>
                  <a:cs typeface="Arial" pitchFamily="34" charset="0"/>
                </a:rPr>
                <a:t>Perencanaan</a:t>
              </a:r>
              <a:r>
                <a:rPr lang="en-US" altLang="ko-KR" sz="1200" b="1" dirty="0" smtClean="0">
                  <a:solidFill>
                    <a:srgbClr val="FBA200"/>
                  </a:solidFill>
                  <a:cs typeface="Arial" pitchFamily="34" charset="0"/>
                </a:rPr>
                <a:t> Pembangunan</a:t>
              </a:r>
              <a:endParaRPr lang="ko-KR" altLang="en-US" sz="1200" b="1" dirty="0">
                <a:solidFill>
                  <a:srgbClr val="FBA200"/>
                </a:solidFill>
                <a:cs typeface="Arial" pitchFamily="34" charset="0"/>
              </a:endParaRPr>
            </a:p>
          </p:txBody>
        </p:sp>
      </p:grpSp>
      <p:grpSp>
        <p:nvGrpSpPr>
          <p:cNvPr id="294" name="Group 25">
            <a:extLst>
              <a:ext uri="{FF2B5EF4-FFF2-40B4-BE49-F238E27FC236}">
                <a16:creationId xmlns:a16="http://schemas.microsoft.com/office/drawing/2014/main" id="{1742D56F-015C-46C6-AD89-734599BB7E29}"/>
              </a:ext>
            </a:extLst>
          </p:cNvPr>
          <p:cNvGrpSpPr/>
          <p:nvPr/>
        </p:nvGrpSpPr>
        <p:grpSpPr>
          <a:xfrm>
            <a:off x="6605979" y="1701361"/>
            <a:ext cx="3989089" cy="1178853"/>
            <a:chOff x="2725123" y="4283314"/>
            <a:chExt cx="1292073" cy="1178853"/>
          </a:xfrm>
        </p:grpSpPr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5D335733-FA82-4CA7-A1E7-A9B4943C38E7}"/>
                </a:ext>
              </a:extLst>
            </p:cNvPr>
            <p:cNvSpPr txBox="1"/>
            <p:nvPr/>
          </p:nvSpPr>
          <p:spPr>
            <a:xfrm>
              <a:off x="2725124" y="4573013"/>
              <a:ext cx="1292072" cy="88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 smtClean="0"/>
                <a:t>Program/ </a:t>
              </a:r>
              <a:r>
                <a:rPr lang="en-US" sz="1200" b="1" dirty="0" err="1" smtClean="0"/>
                <a:t>Kegiatan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dan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Pagu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Indikatif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Renja</a:t>
              </a:r>
              <a:r>
                <a:rPr lang="en-US" sz="1200" b="1" dirty="0" smtClean="0"/>
                <a:t> PD </a:t>
              </a:r>
              <a:r>
                <a:rPr lang="en-US" sz="1200" b="1" dirty="0" err="1"/>
                <a:t>selaras</a:t>
              </a:r>
              <a:r>
                <a:rPr lang="en-US" sz="1200" b="1" dirty="0"/>
                <a:t> </a:t>
              </a:r>
              <a:r>
                <a:rPr lang="en-US" sz="1200" b="1" dirty="0" err="1"/>
                <a:t>dengan</a:t>
              </a:r>
              <a:r>
                <a:rPr lang="en-US" sz="1200" b="1" dirty="0"/>
                <a:t> </a:t>
              </a:r>
              <a:r>
                <a:rPr lang="en-US" sz="1200" b="1" dirty="0" err="1" smtClean="0"/>
                <a:t>Peratuan</a:t>
              </a:r>
              <a:r>
                <a:rPr lang="en-US" sz="1200" b="1" dirty="0" smtClean="0"/>
                <a:t> BUPATI </a:t>
              </a:r>
              <a:r>
                <a:rPr lang="en-US" sz="1200" b="1" dirty="0" err="1" smtClean="0"/>
                <a:t>tentang</a:t>
              </a:r>
              <a:r>
                <a:rPr lang="en-US" sz="1200" b="1" dirty="0" smtClean="0"/>
                <a:t> </a:t>
              </a:r>
              <a:r>
                <a:rPr lang="en-US" sz="1200" b="1" dirty="0"/>
                <a:t>RKPD </a:t>
              </a:r>
              <a:r>
                <a:rPr lang="en-US" sz="1200" b="1" dirty="0" err="1"/>
                <a:t>dan</a:t>
              </a:r>
              <a:r>
                <a:rPr lang="en-US" sz="1200" b="1" dirty="0"/>
                <a:t> </a:t>
              </a:r>
              <a:r>
                <a:rPr lang="en-US" sz="1200" b="1" dirty="0" err="1"/>
                <a:t>Renja</a:t>
              </a:r>
              <a:r>
                <a:rPr lang="en-US" sz="1200" b="1" dirty="0"/>
                <a:t> </a:t>
              </a:r>
              <a:r>
                <a:rPr lang="en-US" sz="1200" b="1" dirty="0" err="1"/>
                <a:t>Perangkat</a:t>
              </a:r>
              <a:r>
                <a:rPr lang="en-US" sz="1200" b="1" dirty="0"/>
                <a:t> Daerah </a:t>
              </a:r>
              <a:r>
                <a:rPr lang="en-US" sz="1200" b="1" dirty="0" err="1"/>
                <a:t>lainnya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    </a:t>
              </a:r>
              <a:endPara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84F7DEDA-213B-4347-8A25-8D99B09C9777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rgbClr val="92C324"/>
                  </a:solidFill>
                  <a:cs typeface="Arial" pitchFamily="34" charset="0"/>
                </a:rPr>
                <a:t>VERIFIKASI RANCANGAN AKHIR </a:t>
              </a:r>
              <a:r>
                <a:rPr lang="en-US" altLang="ko-KR" sz="1600" b="1" dirty="0" smtClean="0">
                  <a:solidFill>
                    <a:srgbClr val="92C324"/>
                  </a:solidFill>
                  <a:cs typeface="Arial" pitchFamily="34" charset="0"/>
                </a:rPr>
                <a:t>RENJA PD</a:t>
              </a:r>
              <a:endParaRPr lang="ko-KR" altLang="en-US" sz="1200" b="1" dirty="0">
                <a:solidFill>
                  <a:srgbClr val="92C324"/>
                </a:solidFill>
                <a:cs typeface="Arial" pitchFamily="34" charset="0"/>
              </a:endParaRPr>
            </a:p>
          </p:txBody>
        </p:sp>
      </p:grpSp>
      <p:grpSp>
        <p:nvGrpSpPr>
          <p:cNvPr id="297" name="Group 28">
            <a:extLst>
              <a:ext uri="{FF2B5EF4-FFF2-40B4-BE49-F238E27FC236}">
                <a16:creationId xmlns:a16="http://schemas.microsoft.com/office/drawing/2014/main" id="{FB630128-4F2C-4602-8F0C-FE8F920BFE59}"/>
              </a:ext>
            </a:extLst>
          </p:cNvPr>
          <p:cNvGrpSpPr/>
          <p:nvPr/>
        </p:nvGrpSpPr>
        <p:grpSpPr>
          <a:xfrm>
            <a:off x="1288592" y="1693102"/>
            <a:ext cx="4915822" cy="1595812"/>
            <a:chOff x="2592919" y="4296015"/>
            <a:chExt cx="1651349" cy="1595812"/>
          </a:xfrm>
        </p:grpSpPr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5D2954DC-663A-4920-ADE0-CF8C67B54826}"/>
                </a:ext>
              </a:extLst>
            </p:cNvPr>
            <p:cNvSpPr txBox="1"/>
            <p:nvPr/>
          </p:nvSpPr>
          <p:spPr>
            <a:xfrm>
              <a:off x="2592919" y="4691498"/>
              <a:ext cx="16513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Penyempurnaan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sesuai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dengan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Berita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Acara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hasil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FORUM PD.</a:t>
              </a:r>
            </a:p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Verifikasi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kesesuaian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dengan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Rancangan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RKPD</a:t>
              </a:r>
            </a:p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Sebagai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bahan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penyusunan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Rancangan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Akhir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RKPD    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untuk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dibahas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pada</a:t>
              </a:r>
              <a:r>
                <a:rPr lang="en-US" altLang="ko-KR" sz="12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MUSRENBANG KABUPATEN</a:t>
              </a:r>
              <a:endPara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A71D6591-DB48-4248-BA10-078011834802}"/>
                </a:ext>
              </a:extLst>
            </p:cNvPr>
            <p:cNvSpPr txBox="1"/>
            <p:nvPr/>
          </p:nvSpPr>
          <p:spPr>
            <a:xfrm>
              <a:off x="2592919" y="4296015"/>
              <a:ext cx="1651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rgbClr val="E62601"/>
                  </a:solidFill>
                  <a:cs typeface="Arial" pitchFamily="34" charset="0"/>
                </a:rPr>
                <a:t>PENYEMPURNAAN RANWAL DAN VERIFIKASI OLEH BAPPEDA</a:t>
              </a:r>
              <a:endParaRPr lang="ko-KR" altLang="en-US" sz="1200" b="1" dirty="0">
                <a:solidFill>
                  <a:srgbClr val="E62601"/>
                </a:solidFill>
                <a:cs typeface="Arial" pitchFamily="34" charset="0"/>
              </a:endParaRPr>
            </a:p>
          </p:txBody>
        </p:sp>
      </p:grpSp>
      <p:sp>
        <p:nvSpPr>
          <p:cNvPr id="300" name="Rectangle 31">
            <a:extLst>
              <a:ext uri="{FF2B5EF4-FFF2-40B4-BE49-F238E27FC236}">
                <a16:creationId xmlns:a16="http://schemas.microsoft.com/office/drawing/2014/main" id="{0D7DA625-D704-47E6-9595-52D182B51017}"/>
              </a:ext>
            </a:extLst>
          </p:cNvPr>
          <p:cNvSpPr/>
          <p:nvPr/>
        </p:nvSpPr>
        <p:spPr>
          <a:xfrm>
            <a:off x="908701" y="3901495"/>
            <a:ext cx="10404000" cy="5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1" name="Diamond 11">
            <a:extLst>
              <a:ext uri="{FF2B5EF4-FFF2-40B4-BE49-F238E27FC236}">
                <a16:creationId xmlns:a16="http://schemas.microsoft.com/office/drawing/2014/main" id="{5FEE5F98-6F48-4AB5-A0BF-10025B520477}"/>
              </a:ext>
            </a:extLst>
          </p:cNvPr>
          <p:cNvSpPr/>
          <p:nvPr/>
        </p:nvSpPr>
        <p:spPr>
          <a:xfrm>
            <a:off x="1761434" y="3763848"/>
            <a:ext cx="324000" cy="324000"/>
          </a:xfrm>
          <a:prstGeom prst="diamond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2" name="Diamond 12">
            <a:extLst>
              <a:ext uri="{FF2B5EF4-FFF2-40B4-BE49-F238E27FC236}">
                <a16:creationId xmlns:a16="http://schemas.microsoft.com/office/drawing/2014/main" id="{AB84E1A9-BE5F-4CB1-8644-06EFF125F2A1}"/>
              </a:ext>
            </a:extLst>
          </p:cNvPr>
          <p:cNvSpPr/>
          <p:nvPr/>
        </p:nvSpPr>
        <p:spPr>
          <a:xfrm>
            <a:off x="8009252" y="3763848"/>
            <a:ext cx="324000" cy="324000"/>
          </a:xfrm>
          <a:prstGeom prst="diamond">
            <a:avLst/>
          </a:prstGeom>
          <a:solidFill>
            <a:schemeClr val="bg1"/>
          </a:solidFill>
          <a:ln w="444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3" name="Diamond 13">
            <a:extLst>
              <a:ext uri="{FF2B5EF4-FFF2-40B4-BE49-F238E27FC236}">
                <a16:creationId xmlns:a16="http://schemas.microsoft.com/office/drawing/2014/main" id="{B6E7DABA-1761-4850-91B2-8A22D3A1A43B}"/>
              </a:ext>
            </a:extLst>
          </p:cNvPr>
          <p:cNvSpPr/>
          <p:nvPr/>
        </p:nvSpPr>
        <p:spPr>
          <a:xfrm>
            <a:off x="5926646" y="3763848"/>
            <a:ext cx="324000" cy="324000"/>
          </a:xfrm>
          <a:prstGeom prst="diamond">
            <a:avLst/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4" name="Diamond 14">
            <a:extLst>
              <a:ext uri="{FF2B5EF4-FFF2-40B4-BE49-F238E27FC236}">
                <a16:creationId xmlns:a16="http://schemas.microsoft.com/office/drawing/2014/main" id="{4BA575C9-6F79-4910-BFFD-F706504A73F4}"/>
              </a:ext>
            </a:extLst>
          </p:cNvPr>
          <p:cNvSpPr/>
          <p:nvPr/>
        </p:nvSpPr>
        <p:spPr>
          <a:xfrm>
            <a:off x="3847184" y="3769065"/>
            <a:ext cx="324000" cy="324000"/>
          </a:xfrm>
          <a:prstGeom prst="diamond">
            <a:avLst/>
          </a:prstGeom>
          <a:solidFill>
            <a:schemeClr val="bg1"/>
          </a:solidFill>
          <a:ln w="444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305" name="Group 33">
            <a:extLst>
              <a:ext uri="{FF2B5EF4-FFF2-40B4-BE49-F238E27FC236}">
                <a16:creationId xmlns:a16="http://schemas.microsoft.com/office/drawing/2014/main" id="{06E5BAC2-C17C-4ADA-9C49-4755AF20D41B}"/>
              </a:ext>
            </a:extLst>
          </p:cNvPr>
          <p:cNvGrpSpPr/>
          <p:nvPr/>
        </p:nvGrpSpPr>
        <p:grpSpPr>
          <a:xfrm>
            <a:off x="10019143" y="3682681"/>
            <a:ext cx="469429" cy="469429"/>
            <a:chOff x="7220590" y="2396228"/>
            <a:chExt cx="774845" cy="774845"/>
          </a:xfrm>
        </p:grpSpPr>
        <p:sp>
          <p:nvSpPr>
            <p:cNvPr id="306" name="Diamond 32">
              <a:extLst>
                <a:ext uri="{FF2B5EF4-FFF2-40B4-BE49-F238E27FC236}">
                  <a16:creationId xmlns:a16="http://schemas.microsoft.com/office/drawing/2014/main" id="{9B859025-2417-4CBD-9275-A06987624A94}"/>
                </a:ext>
              </a:extLst>
            </p:cNvPr>
            <p:cNvSpPr/>
            <p:nvPr/>
          </p:nvSpPr>
          <p:spPr>
            <a:xfrm>
              <a:off x="7220590" y="2396228"/>
              <a:ext cx="774845" cy="774845"/>
            </a:xfrm>
            <a:prstGeom prst="diamond">
              <a:avLst/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07" name="Diamond 15">
              <a:extLst>
                <a:ext uri="{FF2B5EF4-FFF2-40B4-BE49-F238E27FC236}">
                  <a16:creationId xmlns:a16="http://schemas.microsoft.com/office/drawing/2014/main" id="{EAACA22A-8847-4082-93AC-50FE2B55CE2B}"/>
                </a:ext>
              </a:extLst>
            </p:cNvPr>
            <p:cNvSpPr/>
            <p:nvPr/>
          </p:nvSpPr>
          <p:spPr>
            <a:xfrm>
              <a:off x="7392331" y="2567969"/>
              <a:ext cx="431363" cy="431363"/>
            </a:xfrm>
            <a:prstGeom prst="diamond">
              <a:avLst/>
            </a:prstGeom>
            <a:solidFill>
              <a:schemeClr val="accent1"/>
            </a:soli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27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1236" y="389365"/>
            <a:ext cx="11669026" cy="1070811"/>
          </a:xfrm>
          <a:prstGeom prst="rect">
            <a:avLst/>
          </a:prstGeom>
          <a:solidFill>
            <a:srgbClr val="FFAB88"/>
          </a:solidFill>
          <a:ln>
            <a:solidFill>
              <a:srgbClr val="F178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/>
            <a:r>
              <a:rPr lang="en-US" sz="3200" b="1" dirty="0" smtClean="0"/>
              <a:t>PE</a:t>
            </a:r>
            <a:r>
              <a:rPr lang="id-ID" sz="3200" b="1" dirty="0" smtClean="0"/>
              <a:t>NYUSUN</a:t>
            </a:r>
            <a:r>
              <a:rPr lang="en-US" sz="3200" b="1" dirty="0" smtClean="0"/>
              <a:t>AN RENJA PERANGKAT DAERAH </a:t>
            </a:r>
            <a:r>
              <a:rPr lang="en-US" sz="3200" b="1" dirty="0"/>
              <a:t>TAHUN </a:t>
            </a:r>
            <a:r>
              <a:rPr lang="en-US" sz="3200" b="1" dirty="0" smtClean="0"/>
              <a:t>2021</a:t>
            </a:r>
            <a:endParaRPr lang="id-ID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50ED21-DF10-4C53-8867-5CA6A8534FFC}"/>
              </a:ext>
            </a:extLst>
          </p:cNvPr>
          <p:cNvSpPr/>
          <p:nvPr/>
        </p:nvSpPr>
        <p:spPr>
          <a:xfrm>
            <a:off x="231237" y="1960524"/>
            <a:ext cx="1166902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36576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400" b="1" dirty="0" smtClean="0">
                <a:ea typeface="Cambria" panose="02040503050406030204" pitchFamily="18" charset="0"/>
              </a:rPr>
              <a:t>RANWAL RENJA </a:t>
            </a:r>
            <a:r>
              <a:rPr lang="en-US" sz="2400" b="1" dirty="0" err="1" smtClean="0">
                <a:ea typeface="Cambria" panose="02040503050406030204" pitchFamily="18" charset="0"/>
              </a:rPr>
              <a:t>Perangkat</a:t>
            </a:r>
            <a:r>
              <a:rPr lang="en-US" sz="2400" b="1" dirty="0" smtClean="0">
                <a:ea typeface="Cambria" panose="02040503050406030204" pitchFamily="18" charset="0"/>
              </a:rPr>
              <a:t> Daerah </a:t>
            </a:r>
            <a:r>
              <a:rPr lang="en-US" sz="2400" b="1" dirty="0" err="1" smtClean="0">
                <a:ea typeface="Cambria" panose="02040503050406030204" pitchFamily="18" charset="0"/>
              </a:rPr>
              <a:t>Tahun</a:t>
            </a:r>
            <a:r>
              <a:rPr lang="en-US" sz="2400" b="1" dirty="0" smtClean="0">
                <a:ea typeface="Cambria" panose="02040503050406030204" pitchFamily="18" charset="0"/>
              </a:rPr>
              <a:t> 2021 </a:t>
            </a:r>
            <a:r>
              <a:rPr lang="en-US" sz="2400" b="1" dirty="0" err="1" smtClean="0">
                <a:ea typeface="Cambria" panose="02040503050406030204" pitchFamily="18" charset="0"/>
              </a:rPr>
              <a:t>disusun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mulai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Bulan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3200" b="1" dirty="0" err="1" smtClean="0">
                <a:ea typeface="Cambria" panose="02040503050406030204" pitchFamily="18" charset="0"/>
              </a:rPr>
              <a:t>Desember</a:t>
            </a:r>
            <a:r>
              <a:rPr lang="en-US" sz="3200" b="1" dirty="0" smtClean="0">
                <a:ea typeface="Cambria" panose="02040503050406030204" pitchFamily="18" charset="0"/>
              </a:rPr>
              <a:t> 2019</a:t>
            </a:r>
            <a:r>
              <a:rPr lang="en-US" sz="2400" b="1" dirty="0">
                <a:ea typeface="Cambria" panose="02040503050406030204" pitchFamily="18" charset="0"/>
              </a:rPr>
              <a:t> </a:t>
            </a:r>
            <a:r>
              <a:rPr lang="en-US" sz="2400" b="1" dirty="0" smtClean="0">
                <a:ea typeface="Cambria" panose="02040503050406030204" pitchFamily="18" charset="0"/>
              </a:rPr>
              <a:t>(</a:t>
            </a:r>
            <a:r>
              <a:rPr lang="en-US" sz="2400" b="1" dirty="0" err="1" smtClean="0">
                <a:ea typeface="Cambria" panose="02040503050406030204" pitchFamily="18" charset="0"/>
              </a:rPr>
              <a:t>sebagai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bahan</a:t>
            </a:r>
            <a:r>
              <a:rPr lang="en-US" sz="2400" b="1" dirty="0" smtClean="0">
                <a:ea typeface="Cambria" panose="02040503050406030204" pitchFamily="18" charset="0"/>
              </a:rPr>
              <a:t> RANWAL RKPD </a:t>
            </a:r>
            <a:r>
              <a:rPr lang="en-US" sz="2400" b="1" dirty="0" err="1" smtClean="0">
                <a:ea typeface="Cambria" panose="02040503050406030204" pitchFamily="18" charset="0"/>
              </a:rPr>
              <a:t>Tahun</a:t>
            </a:r>
            <a:r>
              <a:rPr lang="en-US" sz="2400" b="1" dirty="0" smtClean="0">
                <a:ea typeface="Cambria" panose="02040503050406030204" pitchFamily="18" charset="0"/>
              </a:rPr>
              <a:t> 2021)</a:t>
            </a:r>
          </a:p>
          <a:p>
            <a:pPr marL="450850" indent="-36576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710690" algn="l"/>
              </a:tabLst>
            </a:pPr>
            <a:r>
              <a:rPr lang="en-US" sz="2400" b="1" dirty="0" smtClean="0">
                <a:ea typeface="Cambria" panose="02040503050406030204" pitchFamily="18" charset="0"/>
              </a:rPr>
              <a:t>FORUM PERANGKAT DAERAH </a:t>
            </a:r>
            <a:r>
              <a:rPr lang="en-US" sz="2400" b="1" dirty="0" err="1" smtClean="0">
                <a:ea typeface="Cambria" panose="02040503050406030204" pitchFamily="18" charset="0"/>
              </a:rPr>
              <a:t>Tahun</a:t>
            </a:r>
            <a:r>
              <a:rPr lang="en-US" sz="2400" b="1" dirty="0" smtClean="0">
                <a:ea typeface="Cambria" panose="02040503050406030204" pitchFamily="18" charset="0"/>
              </a:rPr>
              <a:t>  2020 </a:t>
            </a:r>
            <a:r>
              <a:rPr lang="en-US" sz="2400" b="1" dirty="0" err="1" smtClean="0">
                <a:ea typeface="Cambria" panose="02040503050406030204" pitchFamily="18" charset="0"/>
              </a:rPr>
              <a:t>untuk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Perencanaan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Tahun</a:t>
            </a:r>
            <a:r>
              <a:rPr lang="en-US" sz="2400" b="1" dirty="0" smtClean="0">
                <a:ea typeface="Cambria" panose="02040503050406030204" pitchFamily="18" charset="0"/>
              </a:rPr>
              <a:t> 2021 </a:t>
            </a:r>
            <a:r>
              <a:rPr lang="en-US" sz="2400" b="1" dirty="0" err="1" smtClean="0">
                <a:ea typeface="Cambria" panose="02040503050406030204" pitchFamily="18" charset="0"/>
              </a:rPr>
              <a:t>dilaksanakan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oleh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masing-masing</a:t>
            </a:r>
            <a:r>
              <a:rPr lang="en-US" sz="2400" b="1" dirty="0" smtClean="0">
                <a:ea typeface="Cambria" panose="02040503050406030204" pitchFamily="18" charset="0"/>
              </a:rPr>
              <a:t> </a:t>
            </a:r>
            <a:r>
              <a:rPr lang="en-US" sz="2400" b="1" dirty="0" err="1" smtClean="0">
                <a:ea typeface="Cambria" panose="02040503050406030204" pitchFamily="18" charset="0"/>
              </a:rPr>
              <a:t>Perangkat</a:t>
            </a:r>
            <a:r>
              <a:rPr lang="en-US" sz="2400" b="1" dirty="0" smtClean="0">
                <a:ea typeface="Cambria" panose="02040503050406030204" pitchFamily="18" charset="0"/>
              </a:rPr>
              <a:t> Daerah;</a:t>
            </a:r>
          </a:p>
          <a:p>
            <a:pPr marL="85090" algn="just">
              <a:lnSpc>
                <a:spcPct val="150000"/>
              </a:lnSpc>
              <a:tabLst>
                <a:tab pos="1710690" algn="l"/>
              </a:tabLst>
            </a:pPr>
            <a:endParaRPr lang="en-US" sz="2400" b="1" dirty="0" smtClean="0">
              <a:ea typeface="Cambria" panose="02040503050406030204" pitchFamily="18" charset="0"/>
            </a:endParaRPr>
          </a:p>
          <a:p>
            <a:pPr marL="85090" algn="just">
              <a:lnSpc>
                <a:spcPct val="150000"/>
              </a:lnSpc>
              <a:tabLst>
                <a:tab pos="1710690" algn="l"/>
              </a:tabLst>
            </a:pPr>
            <a:r>
              <a:rPr lang="en-US" sz="2400" b="1" dirty="0" smtClean="0">
                <a:solidFill>
                  <a:srgbClr val="F17900"/>
                </a:solidFill>
                <a:ea typeface="Cambria" panose="02040503050406030204" pitchFamily="18" charset="0"/>
              </a:rPr>
              <a:t>TINDAK LANJUT PD</a:t>
            </a:r>
            <a:r>
              <a:rPr lang="en-US" sz="2400" b="1" dirty="0" smtClean="0">
                <a:ea typeface="Cambria" panose="02040503050406030204" pitchFamily="18" charset="0"/>
              </a:rPr>
              <a:t> :</a:t>
            </a:r>
          </a:p>
          <a:p>
            <a:pPr marL="85090" algn="just">
              <a:lnSpc>
                <a:spcPct val="150000"/>
              </a:lnSpc>
              <a:tabLst>
                <a:tab pos="1710690" algn="l"/>
              </a:tabLst>
            </a:pPr>
            <a:r>
              <a:rPr lang="en-US" sz="2400" b="1" dirty="0" smtClean="0">
                <a:ea typeface="Cambria" panose="02040503050406030204" pitchFamily="18" charset="0"/>
              </a:rPr>
              <a:t>(</a:t>
            </a:r>
            <a:r>
              <a:rPr lang="en-US" b="1" dirty="0" err="1" smtClean="0">
                <a:ea typeface="Cambria" panose="02040503050406030204" pitchFamily="18" charset="0"/>
              </a:rPr>
              <a:t>perlu</a:t>
            </a:r>
            <a:r>
              <a:rPr lang="en-US" b="1" dirty="0" smtClean="0"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ea typeface="Cambria" panose="02040503050406030204" pitchFamily="18" charset="0"/>
              </a:rPr>
              <a:t>ada</a:t>
            </a:r>
            <a:r>
              <a:rPr lang="en-US" b="1" dirty="0" smtClean="0"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ea typeface="Cambria" panose="02040503050406030204" pitchFamily="18" charset="0"/>
              </a:rPr>
              <a:t>penambahan</a:t>
            </a:r>
            <a:r>
              <a:rPr lang="en-US" b="1" dirty="0" smtClean="0">
                <a:ea typeface="Cambria" panose="02040503050406030204" pitchFamily="18" charset="0"/>
              </a:rPr>
              <a:t> “input” </a:t>
            </a:r>
            <a:r>
              <a:rPr lang="en-US" b="1" dirty="0" err="1" smtClean="0">
                <a:ea typeface="Cambria" panose="02040503050406030204" pitchFamily="18" charset="0"/>
              </a:rPr>
              <a:t>pada</a:t>
            </a:r>
            <a:r>
              <a:rPr lang="en-US" b="1" dirty="0" smtClean="0"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solidFill>
                  <a:srgbClr val="F17900"/>
                </a:solidFill>
                <a:ea typeface="Cambria" panose="02040503050406030204" pitchFamily="18" charset="0"/>
              </a:rPr>
              <a:t>Kegiatan</a:t>
            </a:r>
            <a:r>
              <a:rPr lang="en-US" b="1" dirty="0" smtClean="0">
                <a:solidFill>
                  <a:srgbClr val="F17900"/>
                </a:solidFill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solidFill>
                  <a:srgbClr val="F17900"/>
                </a:solidFill>
                <a:ea typeface="Cambria" panose="02040503050406030204" pitchFamily="18" charset="0"/>
              </a:rPr>
              <a:t>Penyusunan</a:t>
            </a:r>
            <a:r>
              <a:rPr lang="en-US" b="1" dirty="0" smtClean="0"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solidFill>
                  <a:srgbClr val="F17900"/>
                </a:solidFill>
                <a:ea typeface="Cambria" panose="02040503050406030204" pitchFamily="18" charset="0"/>
              </a:rPr>
              <a:t>Renja</a:t>
            </a:r>
            <a:r>
              <a:rPr lang="en-US" b="1" dirty="0" smtClean="0">
                <a:ea typeface="Cambria" panose="02040503050406030204" pitchFamily="18" charset="0"/>
              </a:rPr>
              <a:t> di RENSTRA </a:t>
            </a:r>
            <a:r>
              <a:rPr lang="en-US" b="1" dirty="0" err="1" smtClean="0">
                <a:ea typeface="Cambria" panose="02040503050406030204" pitchFamily="18" charset="0"/>
              </a:rPr>
              <a:t>masing-masing</a:t>
            </a:r>
            <a:r>
              <a:rPr lang="en-US" b="1" dirty="0" smtClean="0">
                <a:ea typeface="Cambria" panose="02040503050406030204" pitchFamily="18" charset="0"/>
              </a:rPr>
              <a:t> PD</a:t>
            </a:r>
            <a:r>
              <a:rPr lang="en-US" sz="2400" b="1" dirty="0" smtClean="0">
                <a:ea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5879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08216" y="3048001"/>
            <a:ext cx="7772400" cy="660399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400" b="1" kern="0" spc="300" dirty="0" smtClean="0">
                <a:solidFill>
                  <a:sysClr val="windowText" lastClr="000000"/>
                </a:solidFill>
                <a:latin typeface="Geometr212 BkCn BT"/>
              </a:rPr>
              <a:t>TERIMA KASIH </a:t>
            </a:r>
            <a:endParaRPr lang="en-US" sz="3400" b="1" kern="0" spc="300" dirty="0">
              <a:solidFill>
                <a:sysClr val="windowText" lastClr="000000"/>
              </a:solidFill>
              <a:latin typeface="Geometr212 BkCn B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08216" y="2362200"/>
            <a:ext cx="7772400" cy="158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11388" y="4606925"/>
            <a:ext cx="7772400" cy="158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844050" y="3116589"/>
            <a:ext cx="537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800" dirty="0">
                <a:solidFill>
                  <a:srgbClr val="01597F"/>
                </a:solidFill>
                <a:latin typeface="Titillium Web"/>
                <a:ea typeface="Titillium Web"/>
                <a:cs typeface="Titillium Web"/>
                <a:sym typeface="Titillium Web"/>
              </a:rPr>
              <a:t>😉</a:t>
            </a:r>
            <a:endParaRPr lang="en-US" dirty="0"/>
          </a:p>
        </p:txBody>
      </p:sp>
      <p:sp>
        <p:nvSpPr>
          <p:cNvPr id="8" name="Google Shape;4181;p39"/>
          <p:cNvSpPr/>
          <p:nvPr/>
        </p:nvSpPr>
        <p:spPr>
          <a:xfrm>
            <a:off x="3870009" y="3218418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3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2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and End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1534</Words>
  <Application>Microsoft Office PowerPoint</Application>
  <PresentationFormat>Widescreen</PresentationFormat>
  <Paragraphs>470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Arial</vt:lpstr>
      <vt:lpstr>Arial Narrow</vt:lpstr>
      <vt:lpstr>Arial Unicode MS</vt:lpstr>
      <vt:lpstr>Book Antiqua</vt:lpstr>
      <vt:lpstr>Bookman Old Style</vt:lpstr>
      <vt:lpstr>Calibri</vt:lpstr>
      <vt:lpstr>Cambria</vt:lpstr>
      <vt:lpstr>Geometr212 BkCn BT</vt:lpstr>
      <vt:lpstr>Geometria</vt:lpstr>
      <vt:lpstr>Segoe UI</vt:lpstr>
      <vt:lpstr>Times New Roman</vt:lpstr>
      <vt:lpstr>Titillium Web</vt:lpstr>
      <vt:lpstr>Verdana</vt:lpstr>
      <vt:lpstr>Cover and End Slide Master</vt:lpstr>
      <vt:lpstr>1_Cover and End Slide Master</vt:lpstr>
      <vt:lpstr>1_Office Theme</vt:lpstr>
      <vt:lpstr>2_Office Theme</vt:lpstr>
      <vt:lpstr>Simple Light</vt:lpstr>
      <vt:lpstr>PowerPoint Presentation</vt:lpstr>
      <vt:lpstr>TIME Schedule Penyusunan RKPD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Capaian dan Target Indikator Makro Kabupaten TASIKMALAYA</vt:lpstr>
      <vt:lpstr>Pembangunan Tahun 2020</vt:lpstr>
      <vt:lpstr>PowerPoint Presentation</vt:lpstr>
      <vt:lpstr>PowerPoint Presentation</vt:lpstr>
      <vt:lpstr>PowerPoint Presentation</vt:lpstr>
      <vt:lpstr>PowerPoint Presentation</vt:lpstr>
      <vt:lpstr>PENYUSUNAN RENJA PD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honest panuntun</dc:creator>
  <cp:lastModifiedBy>Windows User</cp:lastModifiedBy>
  <cp:revision>60</cp:revision>
  <cp:lastPrinted>2019-02-24T11:11:31Z</cp:lastPrinted>
  <dcterms:created xsi:type="dcterms:W3CDTF">2019-02-23T15:18:11Z</dcterms:created>
  <dcterms:modified xsi:type="dcterms:W3CDTF">2019-02-25T01:30:33Z</dcterms:modified>
</cp:coreProperties>
</file>